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 id="2147483672" r:id="rId2"/>
  </p:sldMasterIdLst>
  <p:notesMasterIdLst>
    <p:notesMasterId r:id="rId50"/>
  </p:notesMasterIdLst>
  <p:sldIdLst>
    <p:sldId id="592" r:id="rId3"/>
    <p:sldId id="720" r:id="rId4"/>
    <p:sldId id="721" r:id="rId5"/>
    <p:sldId id="735" r:id="rId6"/>
    <p:sldId id="734" r:id="rId7"/>
    <p:sldId id="758" r:id="rId8"/>
    <p:sldId id="722" r:id="rId9"/>
    <p:sldId id="723" r:id="rId10"/>
    <p:sldId id="724" r:id="rId11"/>
    <p:sldId id="765" r:id="rId12"/>
    <p:sldId id="725" r:id="rId13"/>
    <p:sldId id="726" r:id="rId14"/>
    <p:sldId id="757" r:id="rId15"/>
    <p:sldId id="771" r:id="rId16"/>
    <p:sldId id="727" r:id="rId17"/>
    <p:sldId id="764" r:id="rId18"/>
    <p:sldId id="759" r:id="rId19"/>
    <p:sldId id="761" r:id="rId20"/>
    <p:sldId id="730" r:id="rId21"/>
    <p:sldId id="731" r:id="rId22"/>
    <p:sldId id="732" r:id="rId23"/>
    <p:sldId id="762" r:id="rId24"/>
    <p:sldId id="733" r:id="rId25"/>
    <p:sldId id="708" r:id="rId26"/>
    <p:sldId id="751" r:id="rId27"/>
    <p:sldId id="752" r:id="rId28"/>
    <p:sldId id="753" r:id="rId29"/>
    <p:sldId id="754" r:id="rId30"/>
    <p:sldId id="766" r:id="rId31"/>
    <p:sldId id="736" r:id="rId32"/>
    <p:sldId id="737" r:id="rId33"/>
    <p:sldId id="738" r:id="rId34"/>
    <p:sldId id="769" r:id="rId35"/>
    <p:sldId id="767" r:id="rId36"/>
    <p:sldId id="768" r:id="rId37"/>
    <p:sldId id="739" r:id="rId38"/>
    <p:sldId id="740" r:id="rId39"/>
    <p:sldId id="741" r:id="rId40"/>
    <p:sldId id="742" r:id="rId41"/>
    <p:sldId id="770" r:id="rId42"/>
    <p:sldId id="743" r:id="rId43"/>
    <p:sldId id="744" r:id="rId44"/>
    <p:sldId id="756" r:id="rId45"/>
    <p:sldId id="745" r:id="rId46"/>
    <p:sldId id="746" r:id="rId47"/>
    <p:sldId id="747" r:id="rId48"/>
    <p:sldId id="748" r:id="rId49"/>
  </p:sldIdLst>
  <p:sldSz cx="9144000" cy="6858000" type="screen4x3"/>
  <p:notesSz cx="6858000" cy="9144000"/>
  <p:custDataLst>
    <p:tags r:id="rId51"/>
  </p:custDataLst>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82">
          <p15:clr>
            <a:srgbClr val="A4A3A4"/>
          </p15:clr>
        </p15:guide>
        <p15:guide id="2" orient="horz" pos="134">
          <p15:clr>
            <a:srgbClr val="A4A3A4"/>
          </p15:clr>
        </p15:guide>
        <p15:guide id="3" orient="horz" pos="710">
          <p15:clr>
            <a:srgbClr val="A4A3A4"/>
          </p15:clr>
        </p15:guide>
        <p15:guide id="4" orient="horz" pos="855">
          <p15:clr>
            <a:srgbClr val="A4A3A4"/>
          </p15:clr>
        </p15:guide>
        <p15:guide id="5" pos="2880">
          <p15:clr>
            <a:srgbClr val="A4A3A4"/>
          </p15:clr>
        </p15:guide>
        <p15:guide id="6" pos="5649">
          <p15:clr>
            <a:srgbClr val="A4A3A4"/>
          </p15:clr>
        </p15:guide>
        <p15:guide id="7" pos="117">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05325B"/>
    <a:srgbClr val="175079"/>
    <a:srgbClr val="A4B543"/>
    <a:srgbClr val="C5D64C"/>
    <a:srgbClr val="DB4126"/>
    <a:srgbClr val="000000"/>
    <a:srgbClr val="3B3B3B"/>
    <a:srgbClr val="062474"/>
    <a:srgbClr val="D4E64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68" autoAdjust="0"/>
    <p:restoredTop sz="94286" autoAdjust="0"/>
  </p:normalViewPr>
  <p:slideViewPr>
    <p:cSldViewPr snapToGrid="0">
      <p:cViewPr varScale="1">
        <p:scale>
          <a:sx n="87" d="100"/>
          <a:sy n="87" d="100"/>
        </p:scale>
        <p:origin x="102" y="696"/>
      </p:cViewPr>
      <p:guideLst>
        <p:guide orient="horz" pos="2282"/>
        <p:guide orient="horz" pos="134"/>
        <p:guide orient="horz" pos="710"/>
        <p:guide orient="horz" pos="855"/>
        <p:guide pos="2880"/>
        <p:guide pos="5649"/>
        <p:guide pos="117"/>
      </p:guideLst>
    </p:cSldViewPr>
  </p:slideViewPr>
  <p:notesTextViewPr>
    <p:cViewPr>
      <p:scale>
        <a:sx n="3" d="2"/>
        <a:sy n="3" d="2"/>
      </p:scale>
      <p:origin x="0" y="0"/>
    </p:cViewPr>
  </p:notesTextViewPr>
  <p:sorterViewPr>
    <p:cViewPr>
      <p:scale>
        <a:sx n="81" d="100"/>
        <a:sy n="81" d="100"/>
      </p:scale>
      <p:origin x="0" y="0"/>
    </p:cViewPr>
  </p:sorterViewPr>
  <p:notesViewPr>
    <p:cSldViewPr snapToGrid="0">
      <p:cViewPr varScale="1">
        <p:scale>
          <a:sx n="78" d="100"/>
          <a:sy n="78" d="100"/>
        </p:scale>
        <p:origin x="-1218" y="-10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notesMaster" Target="notesMasters/notesMaster1.xml"/><Relationship Id="rId55"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viewProps" Target="viewProps.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8" Type="http://schemas.openxmlformats.org/officeDocument/2006/relationships/slide" Target="slides/slide6.xml"/><Relationship Id="rId51" Type="http://schemas.openxmlformats.org/officeDocument/2006/relationships/tags" Target="tags/tag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C8F8230-0520-4083-807F-7B220B43BFBD}" type="datetimeFigureOut">
              <a:rPr lang="ko-KR" altLang="en-US" smtClean="0"/>
              <a:pPr/>
              <a:t>2021-08-17</a:t>
            </a:fld>
            <a:endParaRPr lang="ko-KR" altLang="en-US"/>
          </a:p>
        </p:txBody>
      </p:sp>
      <p:sp>
        <p:nvSpPr>
          <p:cNvPr id="4" name="슬라이드 이미지 개체 틀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6" name="바닥글 개체 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0030CEF-DD1E-42F7-A72F-FEF9E199F7AB}" type="slidenum">
              <a:rPr lang="ko-KR" altLang="en-US" smtClean="0"/>
              <a:pPr/>
              <a:t>‹#›</a:t>
            </a:fld>
            <a:endParaRPr lang="ko-KR" altLang="en-US"/>
          </a:p>
        </p:txBody>
      </p:sp>
    </p:spTree>
    <p:extLst>
      <p:ext uri="{BB962C8B-B14F-4D97-AF65-F5344CB8AC3E}">
        <p14:creationId xmlns:p14="http://schemas.microsoft.com/office/powerpoint/2010/main" val="3384808074"/>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3_제목 슬라이드">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제목 및 내용">
    <p:spTree>
      <p:nvGrpSpPr>
        <p:cNvPr id="1" name=""/>
        <p:cNvGrpSpPr/>
        <p:nvPr/>
      </p:nvGrpSpPr>
      <p:grpSpPr>
        <a:xfrm>
          <a:off x="0" y="0"/>
          <a:ext cx="0" cy="0"/>
          <a:chOff x="0" y="0"/>
          <a:chExt cx="0" cy="0"/>
        </a:xfrm>
      </p:grpSpPr>
      <p:pic>
        <p:nvPicPr>
          <p:cNvPr id="3" name="그림 2"/>
          <p:cNvPicPr>
            <a:picLocks noChangeAspect="1"/>
          </p:cNvPicPr>
          <p:nvPr userDrawn="1"/>
        </p:nvPicPr>
        <p:blipFill>
          <a:blip r:embed="rId2" cstate="print"/>
          <a:stretch>
            <a:fillRect/>
          </a:stretch>
        </p:blipFill>
        <p:spPr>
          <a:xfrm>
            <a:off x="0" y="0"/>
            <a:ext cx="9144000" cy="6858000"/>
          </a:xfrm>
          <a:prstGeom prst="rect">
            <a:avLst/>
          </a:prstGeom>
        </p:spPr>
      </p:pic>
    </p:spTree>
    <p:extLst>
      <p:ext uri="{BB962C8B-B14F-4D97-AF65-F5344CB8AC3E}">
        <p14:creationId xmlns:p14="http://schemas.microsoft.com/office/powerpoint/2010/main" val="646291480"/>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smtClean="0"/>
              <a:t>마스터 제목 스타일 편집</a:t>
            </a:r>
            <a:endParaRPr lang="ko-KR" altLang="en-US"/>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smtClean="0"/>
              <a:t>마스터 부제목 스타일 편집</a:t>
            </a:r>
            <a:endParaRPr lang="ko-KR" altLang="en-US"/>
          </a:p>
        </p:txBody>
      </p:sp>
      <p:sp>
        <p:nvSpPr>
          <p:cNvPr id="4" name="날짜 개체 틀 3"/>
          <p:cNvSpPr>
            <a:spLocks noGrp="1"/>
          </p:cNvSpPr>
          <p:nvPr>
            <p:ph type="dt" sz="half" idx="10"/>
          </p:nvPr>
        </p:nvSpPr>
        <p:spPr/>
        <p:txBody>
          <a:bodyPr/>
          <a:lstStyle/>
          <a:p>
            <a:fld id="{EE574790-609E-4709-843C-74DE14E574F0}" type="datetimeFigureOut">
              <a:rPr lang="ko-KR" altLang="en-US" smtClean="0"/>
              <a:t>2021-08-17</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381E8952-81A4-411E-B1EB-37F2AC7984A2}" type="slidenum">
              <a:rPr lang="ko-KR" altLang="en-US" smtClean="0"/>
              <a:t>‹#›</a:t>
            </a:fld>
            <a:endParaRPr lang="ko-KR" altLang="en-US"/>
          </a:p>
        </p:txBody>
      </p:sp>
    </p:spTree>
    <p:extLst>
      <p:ext uri="{BB962C8B-B14F-4D97-AF65-F5344CB8AC3E}">
        <p14:creationId xmlns:p14="http://schemas.microsoft.com/office/powerpoint/2010/main" val="263273567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smtClean="0"/>
              <a:t>마스터 제목 스타일 편집</a:t>
            </a:r>
            <a:endParaRPr lang="ko-KR" altLang="en-US"/>
          </a:p>
        </p:txBody>
      </p:sp>
      <p:sp>
        <p:nvSpPr>
          <p:cNvPr id="3" name="내용 개체 틀 2"/>
          <p:cNvSpPr>
            <a:spLocks noGrp="1"/>
          </p:cNvSpPr>
          <p:nvPr>
            <p:ph idx="1"/>
          </p:nvPr>
        </p:nvSpPr>
        <p:spPr/>
        <p:txBody>
          <a:body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날짜 개체 틀 3"/>
          <p:cNvSpPr>
            <a:spLocks noGrp="1"/>
          </p:cNvSpPr>
          <p:nvPr>
            <p:ph type="dt" sz="half" idx="10"/>
          </p:nvPr>
        </p:nvSpPr>
        <p:spPr/>
        <p:txBody>
          <a:bodyPr/>
          <a:lstStyle/>
          <a:p>
            <a:fld id="{EE574790-609E-4709-843C-74DE14E574F0}" type="datetimeFigureOut">
              <a:rPr lang="ko-KR" altLang="en-US" smtClean="0"/>
              <a:t>2021-08-17</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381E8952-81A4-411E-B1EB-37F2AC7984A2}" type="slidenum">
              <a:rPr lang="ko-KR" altLang="en-US" smtClean="0"/>
              <a:t>‹#›</a:t>
            </a:fld>
            <a:endParaRPr lang="ko-KR" altLang="en-US"/>
          </a:p>
        </p:txBody>
      </p:sp>
    </p:spTree>
    <p:extLst>
      <p:ext uri="{BB962C8B-B14F-4D97-AF65-F5344CB8AC3E}">
        <p14:creationId xmlns:p14="http://schemas.microsoft.com/office/powerpoint/2010/main" val="226888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smtClean="0"/>
              <a:t>마스터 제목 스타일 편집</a:t>
            </a:r>
            <a:endParaRPr lang="ko-KR" altLang="en-US"/>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smtClean="0"/>
              <a:t>마스터 텍스트 스타일을 편집합니다</a:t>
            </a:r>
          </a:p>
        </p:txBody>
      </p:sp>
      <p:sp>
        <p:nvSpPr>
          <p:cNvPr id="4" name="날짜 개체 틀 3"/>
          <p:cNvSpPr>
            <a:spLocks noGrp="1"/>
          </p:cNvSpPr>
          <p:nvPr>
            <p:ph type="dt" sz="half" idx="10"/>
          </p:nvPr>
        </p:nvSpPr>
        <p:spPr/>
        <p:txBody>
          <a:bodyPr/>
          <a:lstStyle/>
          <a:p>
            <a:fld id="{EE574790-609E-4709-843C-74DE14E574F0}" type="datetimeFigureOut">
              <a:rPr lang="ko-KR" altLang="en-US" smtClean="0"/>
              <a:t>2021-08-17</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381E8952-81A4-411E-B1EB-37F2AC7984A2}" type="slidenum">
              <a:rPr lang="ko-KR" altLang="en-US" smtClean="0"/>
              <a:t>‹#›</a:t>
            </a:fld>
            <a:endParaRPr lang="ko-KR" altLang="en-US"/>
          </a:p>
        </p:txBody>
      </p:sp>
    </p:spTree>
    <p:extLst>
      <p:ext uri="{BB962C8B-B14F-4D97-AF65-F5344CB8AC3E}">
        <p14:creationId xmlns:p14="http://schemas.microsoft.com/office/powerpoint/2010/main" val="26891259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smtClean="0"/>
              <a:t>마스터 제목 스타일 편집</a:t>
            </a:r>
            <a:endParaRPr lang="ko-KR" altLang="en-US"/>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5" name="날짜 개체 틀 4"/>
          <p:cNvSpPr>
            <a:spLocks noGrp="1"/>
          </p:cNvSpPr>
          <p:nvPr>
            <p:ph type="dt" sz="half" idx="10"/>
          </p:nvPr>
        </p:nvSpPr>
        <p:spPr/>
        <p:txBody>
          <a:bodyPr/>
          <a:lstStyle/>
          <a:p>
            <a:fld id="{EE574790-609E-4709-843C-74DE14E574F0}" type="datetimeFigureOut">
              <a:rPr lang="ko-KR" altLang="en-US" smtClean="0"/>
              <a:t>2021-08-17</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381E8952-81A4-411E-B1EB-37F2AC7984A2}" type="slidenum">
              <a:rPr lang="ko-KR" altLang="en-US" smtClean="0"/>
              <a:t>‹#›</a:t>
            </a:fld>
            <a:endParaRPr lang="ko-KR" altLang="en-US"/>
          </a:p>
        </p:txBody>
      </p:sp>
    </p:spTree>
    <p:extLst>
      <p:ext uri="{BB962C8B-B14F-4D97-AF65-F5344CB8AC3E}">
        <p14:creationId xmlns:p14="http://schemas.microsoft.com/office/powerpoint/2010/main" val="156015590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smtClean="0"/>
              <a:t>마스터 제목 스타일 편집</a:t>
            </a:r>
            <a:endParaRPr lang="ko-KR" altLang="en-US"/>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smtClean="0"/>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smtClean="0"/>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7" name="날짜 개체 틀 6"/>
          <p:cNvSpPr>
            <a:spLocks noGrp="1"/>
          </p:cNvSpPr>
          <p:nvPr>
            <p:ph type="dt" sz="half" idx="10"/>
          </p:nvPr>
        </p:nvSpPr>
        <p:spPr/>
        <p:txBody>
          <a:bodyPr/>
          <a:lstStyle/>
          <a:p>
            <a:fld id="{EE574790-609E-4709-843C-74DE14E574F0}" type="datetimeFigureOut">
              <a:rPr lang="ko-KR" altLang="en-US" smtClean="0"/>
              <a:t>2021-08-17</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381E8952-81A4-411E-B1EB-37F2AC7984A2}" type="slidenum">
              <a:rPr lang="ko-KR" altLang="en-US" smtClean="0"/>
              <a:t>‹#›</a:t>
            </a:fld>
            <a:endParaRPr lang="ko-KR" altLang="en-US"/>
          </a:p>
        </p:txBody>
      </p:sp>
    </p:spTree>
    <p:extLst>
      <p:ext uri="{BB962C8B-B14F-4D97-AF65-F5344CB8AC3E}">
        <p14:creationId xmlns:p14="http://schemas.microsoft.com/office/powerpoint/2010/main" val="253071103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smtClean="0"/>
              <a:t>마스터 제목 스타일 편집</a:t>
            </a:r>
            <a:endParaRPr lang="ko-KR" altLang="en-US"/>
          </a:p>
        </p:txBody>
      </p:sp>
      <p:sp>
        <p:nvSpPr>
          <p:cNvPr id="3" name="날짜 개체 틀 2"/>
          <p:cNvSpPr>
            <a:spLocks noGrp="1"/>
          </p:cNvSpPr>
          <p:nvPr>
            <p:ph type="dt" sz="half" idx="10"/>
          </p:nvPr>
        </p:nvSpPr>
        <p:spPr/>
        <p:txBody>
          <a:bodyPr/>
          <a:lstStyle/>
          <a:p>
            <a:fld id="{EE574790-609E-4709-843C-74DE14E574F0}" type="datetimeFigureOut">
              <a:rPr lang="ko-KR" altLang="en-US" smtClean="0"/>
              <a:t>2021-08-17</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381E8952-81A4-411E-B1EB-37F2AC7984A2}" type="slidenum">
              <a:rPr lang="ko-KR" altLang="en-US" smtClean="0"/>
              <a:t>‹#›</a:t>
            </a:fld>
            <a:endParaRPr lang="ko-KR" altLang="en-US"/>
          </a:p>
        </p:txBody>
      </p:sp>
    </p:spTree>
    <p:extLst>
      <p:ext uri="{BB962C8B-B14F-4D97-AF65-F5344CB8AC3E}">
        <p14:creationId xmlns:p14="http://schemas.microsoft.com/office/powerpoint/2010/main" val="84461331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EE574790-609E-4709-843C-74DE14E574F0}" type="datetimeFigureOut">
              <a:rPr lang="ko-KR" altLang="en-US" smtClean="0"/>
              <a:t>2021-08-17</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381E8952-81A4-411E-B1EB-37F2AC7984A2}" type="slidenum">
              <a:rPr lang="ko-KR" altLang="en-US" smtClean="0"/>
              <a:t>‹#›</a:t>
            </a:fld>
            <a:endParaRPr lang="ko-KR" altLang="en-US"/>
          </a:p>
        </p:txBody>
      </p:sp>
    </p:spTree>
    <p:extLst>
      <p:ext uri="{BB962C8B-B14F-4D97-AF65-F5344CB8AC3E}">
        <p14:creationId xmlns:p14="http://schemas.microsoft.com/office/powerpoint/2010/main" val="160559181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smtClean="0"/>
              <a:t>마스터 제목 스타일 편집</a:t>
            </a:r>
            <a:endParaRPr lang="ko-KR" altLang="en-US"/>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smtClean="0"/>
              <a:t>마스터 텍스트 스타일을 편집합니다</a:t>
            </a:r>
          </a:p>
        </p:txBody>
      </p:sp>
      <p:sp>
        <p:nvSpPr>
          <p:cNvPr id="5" name="날짜 개체 틀 4"/>
          <p:cNvSpPr>
            <a:spLocks noGrp="1"/>
          </p:cNvSpPr>
          <p:nvPr>
            <p:ph type="dt" sz="half" idx="10"/>
          </p:nvPr>
        </p:nvSpPr>
        <p:spPr/>
        <p:txBody>
          <a:bodyPr/>
          <a:lstStyle/>
          <a:p>
            <a:fld id="{EE574790-609E-4709-843C-74DE14E574F0}" type="datetimeFigureOut">
              <a:rPr lang="ko-KR" altLang="en-US" smtClean="0"/>
              <a:t>2021-08-17</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381E8952-81A4-411E-B1EB-37F2AC7984A2}" type="slidenum">
              <a:rPr lang="ko-KR" altLang="en-US" smtClean="0"/>
              <a:t>‹#›</a:t>
            </a:fld>
            <a:endParaRPr lang="ko-KR" altLang="en-US"/>
          </a:p>
        </p:txBody>
      </p:sp>
    </p:spTree>
    <p:extLst>
      <p:ext uri="{BB962C8B-B14F-4D97-AF65-F5344CB8AC3E}">
        <p14:creationId xmlns:p14="http://schemas.microsoft.com/office/powerpoint/2010/main" val="348090555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smtClean="0"/>
              <a:t>마스터 제목 스타일 편집</a:t>
            </a:r>
            <a:endParaRPr lang="ko-KR" altLang="en-US"/>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smtClean="0"/>
              <a:t>마스터 텍스트 스타일을 편집합니다</a:t>
            </a:r>
          </a:p>
        </p:txBody>
      </p:sp>
      <p:sp>
        <p:nvSpPr>
          <p:cNvPr id="5" name="날짜 개체 틀 4"/>
          <p:cNvSpPr>
            <a:spLocks noGrp="1"/>
          </p:cNvSpPr>
          <p:nvPr>
            <p:ph type="dt" sz="half" idx="10"/>
          </p:nvPr>
        </p:nvSpPr>
        <p:spPr/>
        <p:txBody>
          <a:bodyPr/>
          <a:lstStyle/>
          <a:p>
            <a:fld id="{EE574790-609E-4709-843C-74DE14E574F0}" type="datetimeFigureOut">
              <a:rPr lang="ko-KR" altLang="en-US" smtClean="0"/>
              <a:t>2021-08-17</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381E8952-81A4-411E-B1EB-37F2AC7984A2}" type="slidenum">
              <a:rPr lang="ko-KR" altLang="en-US" smtClean="0"/>
              <a:t>‹#›</a:t>
            </a:fld>
            <a:endParaRPr lang="ko-KR" altLang="en-US"/>
          </a:p>
        </p:txBody>
      </p:sp>
    </p:spTree>
    <p:extLst>
      <p:ext uri="{BB962C8B-B14F-4D97-AF65-F5344CB8AC3E}">
        <p14:creationId xmlns:p14="http://schemas.microsoft.com/office/powerpoint/2010/main" val="25356178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사용자 지정 레이아웃">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031670"/>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smtClean="0"/>
              <a:t>마스터 제목 스타일 편집</a:t>
            </a:r>
            <a:endParaRPr lang="ko-KR" altLang="en-US"/>
          </a:p>
        </p:txBody>
      </p:sp>
      <p:sp>
        <p:nvSpPr>
          <p:cNvPr id="3" name="세로 텍스트 개체 틀 2"/>
          <p:cNvSpPr>
            <a:spLocks noGrp="1"/>
          </p:cNvSpPr>
          <p:nvPr>
            <p:ph type="body" orient="vert" idx="1"/>
          </p:nvPr>
        </p:nvSpPr>
        <p:spPr/>
        <p:txBody>
          <a:bodyPr vert="eaVert"/>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날짜 개체 틀 3"/>
          <p:cNvSpPr>
            <a:spLocks noGrp="1"/>
          </p:cNvSpPr>
          <p:nvPr>
            <p:ph type="dt" sz="half" idx="10"/>
          </p:nvPr>
        </p:nvSpPr>
        <p:spPr/>
        <p:txBody>
          <a:bodyPr/>
          <a:lstStyle/>
          <a:p>
            <a:fld id="{EE574790-609E-4709-843C-74DE14E574F0}" type="datetimeFigureOut">
              <a:rPr lang="ko-KR" altLang="en-US" smtClean="0"/>
              <a:t>2021-08-17</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381E8952-81A4-411E-B1EB-37F2AC7984A2}" type="slidenum">
              <a:rPr lang="ko-KR" altLang="en-US" smtClean="0"/>
              <a:t>‹#›</a:t>
            </a:fld>
            <a:endParaRPr lang="ko-KR" altLang="en-US"/>
          </a:p>
        </p:txBody>
      </p:sp>
    </p:spTree>
    <p:extLst>
      <p:ext uri="{BB962C8B-B14F-4D97-AF65-F5344CB8AC3E}">
        <p14:creationId xmlns:p14="http://schemas.microsoft.com/office/powerpoint/2010/main" val="273614271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smtClean="0"/>
              <a:t>마스터 제목 스타일 편집</a:t>
            </a:r>
            <a:endParaRPr lang="ko-KR" altLang="en-US"/>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날짜 개체 틀 3"/>
          <p:cNvSpPr>
            <a:spLocks noGrp="1"/>
          </p:cNvSpPr>
          <p:nvPr>
            <p:ph type="dt" sz="half" idx="10"/>
          </p:nvPr>
        </p:nvSpPr>
        <p:spPr/>
        <p:txBody>
          <a:bodyPr/>
          <a:lstStyle/>
          <a:p>
            <a:fld id="{EE574790-609E-4709-843C-74DE14E574F0}" type="datetimeFigureOut">
              <a:rPr lang="ko-KR" altLang="en-US" smtClean="0"/>
              <a:t>2021-08-17</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381E8952-81A4-411E-B1EB-37F2AC7984A2}" type="slidenum">
              <a:rPr lang="ko-KR" altLang="en-US" smtClean="0"/>
              <a:t>‹#›</a:t>
            </a:fld>
            <a:endParaRPr lang="ko-KR" altLang="en-US"/>
          </a:p>
        </p:txBody>
      </p:sp>
    </p:spTree>
    <p:extLst>
      <p:ext uri="{BB962C8B-B14F-4D97-AF65-F5344CB8AC3E}">
        <p14:creationId xmlns:p14="http://schemas.microsoft.com/office/powerpoint/2010/main" val="6123257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제목 슬라이드">
    <p:spTree>
      <p:nvGrpSpPr>
        <p:cNvPr id="1" name=""/>
        <p:cNvGrpSpPr/>
        <p:nvPr/>
      </p:nvGrpSpPr>
      <p:grpSpPr>
        <a:xfrm>
          <a:off x="0" y="0"/>
          <a:ext cx="0" cy="0"/>
          <a:chOff x="0" y="0"/>
          <a:chExt cx="0" cy="0"/>
        </a:xfrm>
      </p:grpSpPr>
      <p:grpSp>
        <p:nvGrpSpPr>
          <p:cNvPr id="52" name="그룹 51"/>
          <p:cNvGrpSpPr/>
          <p:nvPr userDrawn="1"/>
        </p:nvGrpSpPr>
        <p:grpSpPr>
          <a:xfrm>
            <a:off x="0" y="4722721"/>
            <a:ext cx="9144000" cy="2135279"/>
            <a:chOff x="0" y="3781425"/>
            <a:chExt cx="9144000" cy="2135279"/>
          </a:xfrm>
        </p:grpSpPr>
        <p:sp>
          <p:nvSpPr>
            <p:cNvPr id="53" name="직사각형 52"/>
            <p:cNvSpPr/>
            <p:nvPr/>
          </p:nvSpPr>
          <p:spPr>
            <a:xfrm>
              <a:off x="0" y="3983129"/>
              <a:ext cx="9144000" cy="19335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4" name="이등변 삼각형 53"/>
            <p:cNvSpPr/>
            <p:nvPr/>
          </p:nvSpPr>
          <p:spPr>
            <a:xfrm>
              <a:off x="8467725" y="3781425"/>
              <a:ext cx="276225" cy="238125"/>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사용자 지정 레이아웃">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제목 및 내용">
    <p:spTree>
      <p:nvGrpSpPr>
        <p:cNvPr id="1" name=""/>
        <p:cNvGrpSpPr/>
        <p:nvPr/>
      </p:nvGrpSpPr>
      <p:grpSpPr>
        <a:xfrm>
          <a:off x="0" y="0"/>
          <a:ext cx="0" cy="0"/>
          <a:chOff x="0" y="0"/>
          <a:chExt cx="0" cy="0"/>
        </a:xfrm>
      </p:grpSpPr>
      <p:pic>
        <p:nvPicPr>
          <p:cNvPr id="34" name="그림 33" descr="1.png"/>
          <p:cNvPicPr>
            <a:picLocks noChangeAspect="1"/>
          </p:cNvPicPr>
          <p:nvPr userDrawn="1"/>
        </p:nvPicPr>
        <p:blipFill>
          <a:blip r:embed="rId2" cstate="print"/>
          <a:srcRect r="24899"/>
          <a:stretch>
            <a:fillRect/>
          </a:stretch>
        </p:blipFill>
        <p:spPr>
          <a:xfrm>
            <a:off x="0" y="0"/>
            <a:ext cx="9144000" cy="6858000"/>
          </a:xfrm>
          <a:prstGeom prst="rect">
            <a:avLst/>
          </a:prstGeom>
          <a:noFill/>
          <a:ln>
            <a:noFill/>
          </a:ln>
        </p:spPr>
      </p:pic>
      <p:grpSp>
        <p:nvGrpSpPr>
          <p:cNvPr id="23" name="그룹 22"/>
          <p:cNvGrpSpPr/>
          <p:nvPr userDrawn="1"/>
        </p:nvGrpSpPr>
        <p:grpSpPr>
          <a:xfrm>
            <a:off x="0" y="4316507"/>
            <a:ext cx="9140220" cy="2541494"/>
            <a:chOff x="0" y="3189175"/>
            <a:chExt cx="9140220" cy="1954325"/>
          </a:xfrm>
        </p:grpSpPr>
        <p:grpSp>
          <p:nvGrpSpPr>
            <p:cNvPr id="24" name="그룹 25"/>
            <p:cNvGrpSpPr/>
            <p:nvPr/>
          </p:nvGrpSpPr>
          <p:grpSpPr>
            <a:xfrm>
              <a:off x="0" y="3368675"/>
              <a:ext cx="9140220" cy="1774825"/>
              <a:chOff x="-1" y="3368675"/>
              <a:chExt cx="9140220" cy="1774825"/>
            </a:xfrm>
          </p:grpSpPr>
          <p:sp>
            <p:nvSpPr>
              <p:cNvPr id="26" name="Rectangle 6"/>
              <p:cNvSpPr>
                <a:spLocks noChangeArrowheads="1"/>
              </p:cNvSpPr>
              <p:nvPr/>
            </p:nvSpPr>
            <p:spPr bwMode="auto">
              <a:xfrm>
                <a:off x="6101819" y="3368675"/>
                <a:ext cx="3038400" cy="1774825"/>
              </a:xfrm>
              <a:prstGeom prst="rect">
                <a:avLst/>
              </a:prstGeom>
              <a:solidFill>
                <a:srgbClr val="396890"/>
              </a:solidFill>
              <a:ln w="9525">
                <a:noFill/>
                <a:miter lim="800000"/>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27" name="Freeform 5"/>
              <p:cNvSpPr>
                <a:spLocks/>
              </p:cNvSpPr>
              <p:nvPr/>
            </p:nvSpPr>
            <p:spPr bwMode="auto">
              <a:xfrm>
                <a:off x="3046109" y="3368675"/>
                <a:ext cx="3204000" cy="1774825"/>
              </a:xfrm>
              <a:custGeom>
                <a:avLst/>
                <a:gdLst/>
                <a:ahLst/>
                <a:cxnLst>
                  <a:cxn ang="0">
                    <a:pos x="4165" y="1117"/>
                  </a:cxn>
                  <a:cxn ang="0">
                    <a:pos x="3968" y="973"/>
                  </a:cxn>
                  <a:cxn ang="0">
                    <a:pos x="3968" y="0"/>
                  </a:cxn>
                  <a:cxn ang="0">
                    <a:pos x="0" y="0"/>
                  </a:cxn>
                  <a:cxn ang="0">
                    <a:pos x="0" y="2235"/>
                  </a:cxn>
                  <a:cxn ang="0">
                    <a:pos x="3968" y="2235"/>
                  </a:cxn>
                  <a:cxn ang="0">
                    <a:pos x="3968" y="1262"/>
                  </a:cxn>
                  <a:cxn ang="0">
                    <a:pos x="4165" y="1117"/>
                  </a:cxn>
                </a:cxnLst>
                <a:rect l="0" t="0" r="r" b="b"/>
                <a:pathLst>
                  <a:path w="4165" h="2235">
                    <a:moveTo>
                      <a:pt x="4165" y="1117"/>
                    </a:moveTo>
                    <a:lnTo>
                      <a:pt x="3968" y="973"/>
                    </a:lnTo>
                    <a:lnTo>
                      <a:pt x="3968" y="0"/>
                    </a:lnTo>
                    <a:lnTo>
                      <a:pt x="0" y="0"/>
                    </a:lnTo>
                    <a:lnTo>
                      <a:pt x="0" y="2235"/>
                    </a:lnTo>
                    <a:lnTo>
                      <a:pt x="3968" y="2235"/>
                    </a:lnTo>
                    <a:lnTo>
                      <a:pt x="3968" y="1262"/>
                    </a:lnTo>
                    <a:lnTo>
                      <a:pt x="4165" y="1117"/>
                    </a:lnTo>
                    <a:close/>
                  </a:path>
                </a:pathLst>
              </a:custGeom>
              <a:solidFill>
                <a:schemeClr val="bg1"/>
              </a:solidFill>
              <a:ln w="9525">
                <a:noFill/>
                <a:miter lim="800000"/>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28" name="Freeform 7"/>
              <p:cNvSpPr>
                <a:spLocks/>
              </p:cNvSpPr>
              <p:nvPr/>
            </p:nvSpPr>
            <p:spPr bwMode="auto">
              <a:xfrm>
                <a:off x="-1" y="3368675"/>
                <a:ext cx="3204000" cy="1773238"/>
              </a:xfrm>
              <a:custGeom>
                <a:avLst/>
                <a:gdLst/>
                <a:ahLst/>
                <a:cxnLst>
                  <a:cxn ang="0">
                    <a:pos x="4165" y="1117"/>
                  </a:cxn>
                  <a:cxn ang="0">
                    <a:pos x="3967" y="973"/>
                  </a:cxn>
                  <a:cxn ang="0">
                    <a:pos x="3967" y="0"/>
                  </a:cxn>
                  <a:cxn ang="0">
                    <a:pos x="0" y="0"/>
                  </a:cxn>
                  <a:cxn ang="0">
                    <a:pos x="0" y="2235"/>
                  </a:cxn>
                  <a:cxn ang="0">
                    <a:pos x="3967" y="2235"/>
                  </a:cxn>
                  <a:cxn ang="0">
                    <a:pos x="3967" y="1262"/>
                  </a:cxn>
                  <a:cxn ang="0">
                    <a:pos x="4165" y="1117"/>
                  </a:cxn>
                </a:cxnLst>
                <a:rect l="0" t="0" r="r" b="b"/>
                <a:pathLst>
                  <a:path w="4165" h="2235">
                    <a:moveTo>
                      <a:pt x="4165" y="1117"/>
                    </a:moveTo>
                    <a:lnTo>
                      <a:pt x="3967" y="973"/>
                    </a:lnTo>
                    <a:lnTo>
                      <a:pt x="3967" y="0"/>
                    </a:lnTo>
                    <a:lnTo>
                      <a:pt x="0" y="0"/>
                    </a:lnTo>
                    <a:lnTo>
                      <a:pt x="0" y="2235"/>
                    </a:lnTo>
                    <a:lnTo>
                      <a:pt x="3967" y="2235"/>
                    </a:lnTo>
                    <a:lnTo>
                      <a:pt x="3967" y="1262"/>
                    </a:lnTo>
                    <a:lnTo>
                      <a:pt x="4165" y="1117"/>
                    </a:lnTo>
                    <a:close/>
                  </a:path>
                </a:pathLst>
              </a:custGeom>
              <a:solidFill>
                <a:srgbClr val="B3B8B6"/>
              </a:solidFill>
              <a:ln w="9525">
                <a:noFill/>
                <a:round/>
                <a:headEnd/>
                <a:tailEnd/>
              </a:ln>
            </p:spPr>
            <p:txBody>
              <a:bodyPr vert="horz" wrap="square" lIns="91440" tIns="45720" rIns="91440" bIns="45720" numCol="1" anchor="t" anchorCtr="0" compatLnSpc="1">
                <a:prstTxWarp prst="textNoShape">
                  <a:avLst/>
                </a:prstTxWarp>
              </a:bodyPr>
              <a:lstStyle/>
              <a:p>
                <a:endParaRPr lang="ko-KR" altLang="en-US"/>
              </a:p>
            </p:txBody>
          </p:sp>
        </p:grpSp>
        <p:sp>
          <p:nvSpPr>
            <p:cNvPr id="25" name="이등변 삼각형 24"/>
            <p:cNvSpPr/>
            <p:nvPr/>
          </p:nvSpPr>
          <p:spPr>
            <a:xfrm>
              <a:off x="8467725" y="3189175"/>
              <a:ext cx="276225" cy="238125"/>
            </a:xfrm>
            <a:prstGeom prst="triangle">
              <a:avLst/>
            </a:prstGeom>
            <a:solidFill>
              <a:srgbClr val="396890"/>
            </a:solidFill>
            <a:ln w="9525">
              <a:noFill/>
              <a:miter lim="800000"/>
              <a:headEnd/>
              <a:tailEnd/>
            </a:ln>
          </p:spPr>
          <p:txBody>
            <a:bodyPr vert="horz" wrap="square" lIns="91440" tIns="45720" rIns="91440" bIns="45720" numCol="1" anchor="t" anchorCtr="0" compatLnSpc="1">
              <a:prstTxWarp prst="textNoShape">
                <a:avLst/>
              </a:prstTxWarp>
            </a:bodyPr>
            <a:lstStyle/>
            <a:p>
              <a:endParaRPr lang="ko-KR" altLang="en-US"/>
            </a:p>
          </p:txBody>
        </p:sp>
      </p:grpSp>
      <p:grpSp>
        <p:nvGrpSpPr>
          <p:cNvPr id="29" name="그룹 28"/>
          <p:cNvGrpSpPr/>
          <p:nvPr userDrawn="1"/>
        </p:nvGrpSpPr>
        <p:grpSpPr>
          <a:xfrm>
            <a:off x="765781" y="2083840"/>
            <a:ext cx="1753706" cy="1223265"/>
            <a:chOff x="4478338" y="563563"/>
            <a:chExt cx="3086100" cy="2152650"/>
          </a:xfrm>
        </p:grpSpPr>
        <p:sp>
          <p:nvSpPr>
            <p:cNvPr id="30" name="Freeform 70"/>
            <p:cNvSpPr>
              <a:spLocks/>
            </p:cNvSpPr>
            <p:nvPr/>
          </p:nvSpPr>
          <p:spPr bwMode="auto">
            <a:xfrm>
              <a:off x="4903788" y="563563"/>
              <a:ext cx="2660650" cy="2152650"/>
            </a:xfrm>
            <a:custGeom>
              <a:avLst/>
              <a:gdLst/>
              <a:ahLst/>
              <a:cxnLst>
                <a:cxn ang="0">
                  <a:pos x="642" y="170"/>
                </a:cxn>
                <a:cxn ang="0">
                  <a:pos x="558" y="30"/>
                </a:cxn>
                <a:cxn ang="0">
                  <a:pos x="558" y="30"/>
                </a:cxn>
                <a:cxn ang="0">
                  <a:pos x="548" y="18"/>
                </a:cxn>
                <a:cxn ang="0">
                  <a:pos x="536" y="8"/>
                </a:cxn>
                <a:cxn ang="0">
                  <a:pos x="536" y="8"/>
                </a:cxn>
                <a:cxn ang="0">
                  <a:pos x="520" y="2"/>
                </a:cxn>
                <a:cxn ang="0">
                  <a:pos x="506" y="0"/>
                </a:cxn>
                <a:cxn ang="0">
                  <a:pos x="60" y="0"/>
                </a:cxn>
                <a:cxn ang="0">
                  <a:pos x="60" y="0"/>
                </a:cxn>
                <a:cxn ang="0">
                  <a:pos x="48" y="2"/>
                </a:cxn>
                <a:cxn ang="0">
                  <a:pos x="38" y="6"/>
                </a:cxn>
                <a:cxn ang="0">
                  <a:pos x="26" y="10"/>
                </a:cxn>
                <a:cxn ang="0">
                  <a:pos x="16" y="18"/>
                </a:cxn>
                <a:cxn ang="0">
                  <a:pos x="16" y="18"/>
                </a:cxn>
                <a:cxn ang="0">
                  <a:pos x="10" y="28"/>
                </a:cxn>
                <a:cxn ang="0">
                  <a:pos x="4" y="38"/>
                </a:cxn>
                <a:cxn ang="0">
                  <a:pos x="0" y="50"/>
                </a:cxn>
                <a:cxn ang="0">
                  <a:pos x="0" y="62"/>
                </a:cxn>
                <a:cxn ang="0">
                  <a:pos x="0" y="1356"/>
                </a:cxn>
                <a:cxn ang="0">
                  <a:pos x="1676" y="1356"/>
                </a:cxn>
                <a:cxn ang="0">
                  <a:pos x="1676" y="230"/>
                </a:cxn>
                <a:cxn ang="0">
                  <a:pos x="1676" y="230"/>
                </a:cxn>
                <a:cxn ang="0">
                  <a:pos x="1676" y="218"/>
                </a:cxn>
                <a:cxn ang="0">
                  <a:pos x="1672" y="208"/>
                </a:cxn>
                <a:cxn ang="0">
                  <a:pos x="1666" y="196"/>
                </a:cxn>
                <a:cxn ang="0">
                  <a:pos x="1658" y="188"/>
                </a:cxn>
                <a:cxn ang="0">
                  <a:pos x="1658" y="188"/>
                </a:cxn>
                <a:cxn ang="0">
                  <a:pos x="1650" y="180"/>
                </a:cxn>
                <a:cxn ang="0">
                  <a:pos x="1638" y="174"/>
                </a:cxn>
                <a:cxn ang="0">
                  <a:pos x="1628" y="170"/>
                </a:cxn>
                <a:cxn ang="0">
                  <a:pos x="1616" y="170"/>
                </a:cxn>
                <a:cxn ang="0">
                  <a:pos x="642" y="170"/>
                </a:cxn>
              </a:cxnLst>
              <a:rect l="0" t="0" r="r" b="b"/>
              <a:pathLst>
                <a:path w="1676" h="1356">
                  <a:moveTo>
                    <a:pt x="642" y="170"/>
                  </a:moveTo>
                  <a:lnTo>
                    <a:pt x="558" y="30"/>
                  </a:lnTo>
                  <a:lnTo>
                    <a:pt x="558" y="30"/>
                  </a:lnTo>
                  <a:lnTo>
                    <a:pt x="548" y="18"/>
                  </a:lnTo>
                  <a:lnTo>
                    <a:pt x="536" y="8"/>
                  </a:lnTo>
                  <a:lnTo>
                    <a:pt x="536" y="8"/>
                  </a:lnTo>
                  <a:lnTo>
                    <a:pt x="520" y="2"/>
                  </a:lnTo>
                  <a:lnTo>
                    <a:pt x="506" y="0"/>
                  </a:lnTo>
                  <a:lnTo>
                    <a:pt x="60" y="0"/>
                  </a:lnTo>
                  <a:lnTo>
                    <a:pt x="60" y="0"/>
                  </a:lnTo>
                  <a:lnTo>
                    <a:pt x="48" y="2"/>
                  </a:lnTo>
                  <a:lnTo>
                    <a:pt x="38" y="6"/>
                  </a:lnTo>
                  <a:lnTo>
                    <a:pt x="26" y="10"/>
                  </a:lnTo>
                  <a:lnTo>
                    <a:pt x="16" y="18"/>
                  </a:lnTo>
                  <a:lnTo>
                    <a:pt x="16" y="18"/>
                  </a:lnTo>
                  <a:lnTo>
                    <a:pt x="10" y="28"/>
                  </a:lnTo>
                  <a:lnTo>
                    <a:pt x="4" y="38"/>
                  </a:lnTo>
                  <a:lnTo>
                    <a:pt x="0" y="50"/>
                  </a:lnTo>
                  <a:lnTo>
                    <a:pt x="0" y="62"/>
                  </a:lnTo>
                  <a:lnTo>
                    <a:pt x="0" y="1356"/>
                  </a:lnTo>
                  <a:lnTo>
                    <a:pt x="1676" y="1356"/>
                  </a:lnTo>
                  <a:lnTo>
                    <a:pt x="1676" y="230"/>
                  </a:lnTo>
                  <a:lnTo>
                    <a:pt x="1676" y="230"/>
                  </a:lnTo>
                  <a:lnTo>
                    <a:pt x="1676" y="218"/>
                  </a:lnTo>
                  <a:lnTo>
                    <a:pt x="1672" y="208"/>
                  </a:lnTo>
                  <a:lnTo>
                    <a:pt x="1666" y="196"/>
                  </a:lnTo>
                  <a:lnTo>
                    <a:pt x="1658" y="188"/>
                  </a:lnTo>
                  <a:lnTo>
                    <a:pt x="1658" y="188"/>
                  </a:lnTo>
                  <a:lnTo>
                    <a:pt x="1650" y="180"/>
                  </a:lnTo>
                  <a:lnTo>
                    <a:pt x="1638" y="174"/>
                  </a:lnTo>
                  <a:lnTo>
                    <a:pt x="1628" y="170"/>
                  </a:lnTo>
                  <a:lnTo>
                    <a:pt x="1616" y="170"/>
                  </a:lnTo>
                  <a:lnTo>
                    <a:pt x="642" y="170"/>
                  </a:lnTo>
                  <a:close/>
                </a:path>
              </a:pathLst>
            </a:custGeom>
            <a:solidFill>
              <a:srgbClr val="DE8E2A"/>
            </a:solidFill>
            <a:ln w="9525">
              <a:noFill/>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31" name="Freeform 71"/>
            <p:cNvSpPr>
              <a:spLocks noEditPoints="1"/>
            </p:cNvSpPr>
            <p:nvPr/>
          </p:nvSpPr>
          <p:spPr bwMode="auto">
            <a:xfrm>
              <a:off x="4992688" y="935038"/>
              <a:ext cx="2482850" cy="1752600"/>
            </a:xfrm>
            <a:custGeom>
              <a:avLst/>
              <a:gdLst/>
              <a:ahLst/>
              <a:cxnLst>
                <a:cxn ang="0">
                  <a:pos x="1564" y="196"/>
                </a:cxn>
                <a:cxn ang="0">
                  <a:pos x="106" y="156"/>
                </a:cxn>
                <a:cxn ang="0">
                  <a:pos x="84" y="130"/>
                </a:cxn>
                <a:cxn ang="0">
                  <a:pos x="90" y="102"/>
                </a:cxn>
                <a:cxn ang="0">
                  <a:pos x="120" y="86"/>
                </a:cxn>
                <a:cxn ang="0">
                  <a:pos x="148" y="96"/>
                </a:cxn>
                <a:cxn ang="0">
                  <a:pos x="158" y="122"/>
                </a:cxn>
                <a:cxn ang="0">
                  <a:pos x="142" y="154"/>
                </a:cxn>
                <a:cxn ang="0">
                  <a:pos x="286" y="160"/>
                </a:cxn>
                <a:cxn ang="0">
                  <a:pos x="260" y="148"/>
                </a:cxn>
                <a:cxn ang="0">
                  <a:pos x="248" y="122"/>
                </a:cxn>
                <a:cxn ang="0">
                  <a:pos x="266" y="92"/>
                </a:cxn>
                <a:cxn ang="0">
                  <a:pos x="294" y="86"/>
                </a:cxn>
                <a:cxn ang="0">
                  <a:pos x="320" y="108"/>
                </a:cxn>
                <a:cxn ang="0">
                  <a:pos x="320" y="136"/>
                </a:cxn>
                <a:cxn ang="0">
                  <a:pos x="294" y="158"/>
                </a:cxn>
                <a:cxn ang="0">
                  <a:pos x="444" y="158"/>
                </a:cxn>
                <a:cxn ang="0">
                  <a:pos x="418" y="136"/>
                </a:cxn>
                <a:cxn ang="0">
                  <a:pos x="418" y="108"/>
                </a:cxn>
                <a:cxn ang="0">
                  <a:pos x="444" y="86"/>
                </a:cxn>
                <a:cxn ang="0">
                  <a:pos x="472" y="92"/>
                </a:cxn>
                <a:cxn ang="0">
                  <a:pos x="488" y="122"/>
                </a:cxn>
                <a:cxn ang="0">
                  <a:pos x="478" y="148"/>
                </a:cxn>
                <a:cxn ang="0">
                  <a:pos x="452" y="160"/>
                </a:cxn>
                <a:cxn ang="0">
                  <a:pos x="596" y="154"/>
                </a:cxn>
                <a:cxn ang="0">
                  <a:pos x="580" y="122"/>
                </a:cxn>
                <a:cxn ang="0">
                  <a:pos x="590" y="96"/>
                </a:cxn>
                <a:cxn ang="0">
                  <a:pos x="616" y="86"/>
                </a:cxn>
                <a:cxn ang="0">
                  <a:pos x="648" y="102"/>
                </a:cxn>
                <a:cxn ang="0">
                  <a:pos x="654" y="130"/>
                </a:cxn>
                <a:cxn ang="0">
                  <a:pos x="632" y="156"/>
                </a:cxn>
                <a:cxn ang="0">
                  <a:pos x="782" y="160"/>
                </a:cxn>
                <a:cxn ang="0">
                  <a:pos x="752" y="144"/>
                </a:cxn>
                <a:cxn ang="0">
                  <a:pos x="746" y="114"/>
                </a:cxn>
                <a:cxn ang="0">
                  <a:pos x="768" y="88"/>
                </a:cxn>
                <a:cxn ang="0">
                  <a:pos x="796" y="88"/>
                </a:cxn>
                <a:cxn ang="0">
                  <a:pos x="818" y="114"/>
                </a:cxn>
                <a:cxn ang="0">
                  <a:pos x="812" y="144"/>
                </a:cxn>
                <a:cxn ang="0">
                  <a:pos x="782" y="160"/>
                </a:cxn>
                <a:cxn ang="0">
                  <a:pos x="932" y="156"/>
                </a:cxn>
                <a:cxn ang="0">
                  <a:pos x="910" y="130"/>
                </a:cxn>
                <a:cxn ang="0">
                  <a:pos x="916" y="102"/>
                </a:cxn>
                <a:cxn ang="0">
                  <a:pos x="948" y="86"/>
                </a:cxn>
                <a:cxn ang="0">
                  <a:pos x="974" y="96"/>
                </a:cxn>
                <a:cxn ang="0">
                  <a:pos x="984" y="122"/>
                </a:cxn>
                <a:cxn ang="0">
                  <a:pos x="968" y="154"/>
                </a:cxn>
                <a:cxn ang="0">
                  <a:pos x="1112" y="160"/>
                </a:cxn>
                <a:cxn ang="0">
                  <a:pos x="1086" y="148"/>
                </a:cxn>
                <a:cxn ang="0">
                  <a:pos x="1076" y="122"/>
                </a:cxn>
                <a:cxn ang="0">
                  <a:pos x="1092" y="92"/>
                </a:cxn>
                <a:cxn ang="0">
                  <a:pos x="1120" y="86"/>
                </a:cxn>
                <a:cxn ang="0">
                  <a:pos x="1146" y="108"/>
                </a:cxn>
                <a:cxn ang="0">
                  <a:pos x="1146" y="136"/>
                </a:cxn>
                <a:cxn ang="0">
                  <a:pos x="1120" y="158"/>
                </a:cxn>
                <a:cxn ang="0">
                  <a:pos x="1270" y="158"/>
                </a:cxn>
                <a:cxn ang="0">
                  <a:pos x="1244" y="136"/>
                </a:cxn>
                <a:cxn ang="0">
                  <a:pos x="1244" y="108"/>
                </a:cxn>
                <a:cxn ang="0">
                  <a:pos x="1270" y="86"/>
                </a:cxn>
                <a:cxn ang="0">
                  <a:pos x="1298" y="92"/>
                </a:cxn>
                <a:cxn ang="0">
                  <a:pos x="1314" y="122"/>
                </a:cxn>
                <a:cxn ang="0">
                  <a:pos x="1304" y="148"/>
                </a:cxn>
                <a:cxn ang="0">
                  <a:pos x="1278" y="160"/>
                </a:cxn>
              </a:cxnLst>
              <a:rect l="0" t="0" r="r" b="b"/>
              <a:pathLst>
                <a:path w="1564" h="1104">
                  <a:moveTo>
                    <a:pt x="1368" y="0"/>
                  </a:moveTo>
                  <a:lnTo>
                    <a:pt x="0" y="0"/>
                  </a:lnTo>
                  <a:lnTo>
                    <a:pt x="0" y="1104"/>
                  </a:lnTo>
                  <a:lnTo>
                    <a:pt x="1564" y="1104"/>
                  </a:lnTo>
                  <a:lnTo>
                    <a:pt x="1564" y="196"/>
                  </a:lnTo>
                  <a:lnTo>
                    <a:pt x="1368" y="0"/>
                  </a:lnTo>
                  <a:close/>
                  <a:moveTo>
                    <a:pt x="120" y="160"/>
                  </a:moveTo>
                  <a:lnTo>
                    <a:pt x="120" y="160"/>
                  </a:lnTo>
                  <a:lnTo>
                    <a:pt x="114" y="158"/>
                  </a:lnTo>
                  <a:lnTo>
                    <a:pt x="106" y="156"/>
                  </a:lnTo>
                  <a:lnTo>
                    <a:pt x="100" y="154"/>
                  </a:lnTo>
                  <a:lnTo>
                    <a:pt x="94" y="148"/>
                  </a:lnTo>
                  <a:lnTo>
                    <a:pt x="90" y="144"/>
                  </a:lnTo>
                  <a:lnTo>
                    <a:pt x="86" y="136"/>
                  </a:lnTo>
                  <a:lnTo>
                    <a:pt x="84" y="130"/>
                  </a:lnTo>
                  <a:lnTo>
                    <a:pt x="84" y="122"/>
                  </a:lnTo>
                  <a:lnTo>
                    <a:pt x="84" y="122"/>
                  </a:lnTo>
                  <a:lnTo>
                    <a:pt x="84" y="114"/>
                  </a:lnTo>
                  <a:lnTo>
                    <a:pt x="86" y="108"/>
                  </a:lnTo>
                  <a:lnTo>
                    <a:pt x="90" y="102"/>
                  </a:lnTo>
                  <a:lnTo>
                    <a:pt x="94" y="96"/>
                  </a:lnTo>
                  <a:lnTo>
                    <a:pt x="100" y="92"/>
                  </a:lnTo>
                  <a:lnTo>
                    <a:pt x="106" y="88"/>
                  </a:lnTo>
                  <a:lnTo>
                    <a:pt x="114" y="86"/>
                  </a:lnTo>
                  <a:lnTo>
                    <a:pt x="120" y="86"/>
                  </a:lnTo>
                  <a:lnTo>
                    <a:pt x="120" y="86"/>
                  </a:lnTo>
                  <a:lnTo>
                    <a:pt x="128" y="86"/>
                  </a:lnTo>
                  <a:lnTo>
                    <a:pt x="136" y="88"/>
                  </a:lnTo>
                  <a:lnTo>
                    <a:pt x="142" y="92"/>
                  </a:lnTo>
                  <a:lnTo>
                    <a:pt x="148" y="96"/>
                  </a:lnTo>
                  <a:lnTo>
                    <a:pt x="152" y="102"/>
                  </a:lnTo>
                  <a:lnTo>
                    <a:pt x="156" y="108"/>
                  </a:lnTo>
                  <a:lnTo>
                    <a:pt x="158" y="114"/>
                  </a:lnTo>
                  <a:lnTo>
                    <a:pt x="158" y="122"/>
                  </a:lnTo>
                  <a:lnTo>
                    <a:pt x="158" y="122"/>
                  </a:lnTo>
                  <a:lnTo>
                    <a:pt x="158" y="130"/>
                  </a:lnTo>
                  <a:lnTo>
                    <a:pt x="156" y="136"/>
                  </a:lnTo>
                  <a:lnTo>
                    <a:pt x="152" y="144"/>
                  </a:lnTo>
                  <a:lnTo>
                    <a:pt x="148" y="148"/>
                  </a:lnTo>
                  <a:lnTo>
                    <a:pt x="142" y="154"/>
                  </a:lnTo>
                  <a:lnTo>
                    <a:pt x="136" y="156"/>
                  </a:lnTo>
                  <a:lnTo>
                    <a:pt x="128" y="158"/>
                  </a:lnTo>
                  <a:lnTo>
                    <a:pt x="120" y="160"/>
                  </a:lnTo>
                  <a:lnTo>
                    <a:pt x="120" y="160"/>
                  </a:lnTo>
                  <a:close/>
                  <a:moveTo>
                    <a:pt x="286" y="160"/>
                  </a:moveTo>
                  <a:lnTo>
                    <a:pt x="286" y="160"/>
                  </a:lnTo>
                  <a:lnTo>
                    <a:pt x="278" y="158"/>
                  </a:lnTo>
                  <a:lnTo>
                    <a:pt x="272" y="156"/>
                  </a:lnTo>
                  <a:lnTo>
                    <a:pt x="266" y="154"/>
                  </a:lnTo>
                  <a:lnTo>
                    <a:pt x="260" y="148"/>
                  </a:lnTo>
                  <a:lnTo>
                    <a:pt x="256" y="144"/>
                  </a:lnTo>
                  <a:lnTo>
                    <a:pt x="252" y="136"/>
                  </a:lnTo>
                  <a:lnTo>
                    <a:pt x="250" y="130"/>
                  </a:lnTo>
                  <a:lnTo>
                    <a:pt x="248" y="122"/>
                  </a:lnTo>
                  <a:lnTo>
                    <a:pt x="248" y="122"/>
                  </a:lnTo>
                  <a:lnTo>
                    <a:pt x="250" y="114"/>
                  </a:lnTo>
                  <a:lnTo>
                    <a:pt x="252" y="108"/>
                  </a:lnTo>
                  <a:lnTo>
                    <a:pt x="256" y="102"/>
                  </a:lnTo>
                  <a:lnTo>
                    <a:pt x="260" y="96"/>
                  </a:lnTo>
                  <a:lnTo>
                    <a:pt x="266" y="92"/>
                  </a:lnTo>
                  <a:lnTo>
                    <a:pt x="272" y="88"/>
                  </a:lnTo>
                  <a:lnTo>
                    <a:pt x="278" y="86"/>
                  </a:lnTo>
                  <a:lnTo>
                    <a:pt x="286" y="86"/>
                  </a:lnTo>
                  <a:lnTo>
                    <a:pt x="286" y="86"/>
                  </a:lnTo>
                  <a:lnTo>
                    <a:pt x="294" y="86"/>
                  </a:lnTo>
                  <a:lnTo>
                    <a:pt x="300" y="88"/>
                  </a:lnTo>
                  <a:lnTo>
                    <a:pt x="306" y="92"/>
                  </a:lnTo>
                  <a:lnTo>
                    <a:pt x="312" y="96"/>
                  </a:lnTo>
                  <a:lnTo>
                    <a:pt x="316" y="102"/>
                  </a:lnTo>
                  <a:lnTo>
                    <a:pt x="320" y="108"/>
                  </a:lnTo>
                  <a:lnTo>
                    <a:pt x="322" y="114"/>
                  </a:lnTo>
                  <a:lnTo>
                    <a:pt x="324" y="122"/>
                  </a:lnTo>
                  <a:lnTo>
                    <a:pt x="324" y="122"/>
                  </a:lnTo>
                  <a:lnTo>
                    <a:pt x="322" y="130"/>
                  </a:lnTo>
                  <a:lnTo>
                    <a:pt x="320" y="136"/>
                  </a:lnTo>
                  <a:lnTo>
                    <a:pt x="316" y="144"/>
                  </a:lnTo>
                  <a:lnTo>
                    <a:pt x="312" y="148"/>
                  </a:lnTo>
                  <a:lnTo>
                    <a:pt x="306" y="154"/>
                  </a:lnTo>
                  <a:lnTo>
                    <a:pt x="300" y="156"/>
                  </a:lnTo>
                  <a:lnTo>
                    <a:pt x="294" y="158"/>
                  </a:lnTo>
                  <a:lnTo>
                    <a:pt x="286" y="160"/>
                  </a:lnTo>
                  <a:lnTo>
                    <a:pt x="286" y="160"/>
                  </a:lnTo>
                  <a:close/>
                  <a:moveTo>
                    <a:pt x="452" y="160"/>
                  </a:moveTo>
                  <a:lnTo>
                    <a:pt x="452" y="160"/>
                  </a:lnTo>
                  <a:lnTo>
                    <a:pt x="444" y="158"/>
                  </a:lnTo>
                  <a:lnTo>
                    <a:pt x="436" y="156"/>
                  </a:lnTo>
                  <a:lnTo>
                    <a:pt x="430" y="154"/>
                  </a:lnTo>
                  <a:lnTo>
                    <a:pt x="424" y="148"/>
                  </a:lnTo>
                  <a:lnTo>
                    <a:pt x="420" y="144"/>
                  </a:lnTo>
                  <a:lnTo>
                    <a:pt x="418" y="136"/>
                  </a:lnTo>
                  <a:lnTo>
                    <a:pt x="414" y="130"/>
                  </a:lnTo>
                  <a:lnTo>
                    <a:pt x="414" y="122"/>
                  </a:lnTo>
                  <a:lnTo>
                    <a:pt x="414" y="122"/>
                  </a:lnTo>
                  <a:lnTo>
                    <a:pt x="414" y="114"/>
                  </a:lnTo>
                  <a:lnTo>
                    <a:pt x="418" y="108"/>
                  </a:lnTo>
                  <a:lnTo>
                    <a:pt x="420" y="102"/>
                  </a:lnTo>
                  <a:lnTo>
                    <a:pt x="424" y="96"/>
                  </a:lnTo>
                  <a:lnTo>
                    <a:pt x="430" y="92"/>
                  </a:lnTo>
                  <a:lnTo>
                    <a:pt x="436" y="88"/>
                  </a:lnTo>
                  <a:lnTo>
                    <a:pt x="444" y="86"/>
                  </a:lnTo>
                  <a:lnTo>
                    <a:pt x="452" y="86"/>
                  </a:lnTo>
                  <a:lnTo>
                    <a:pt x="452" y="86"/>
                  </a:lnTo>
                  <a:lnTo>
                    <a:pt x="458" y="86"/>
                  </a:lnTo>
                  <a:lnTo>
                    <a:pt x="466" y="88"/>
                  </a:lnTo>
                  <a:lnTo>
                    <a:pt x="472" y="92"/>
                  </a:lnTo>
                  <a:lnTo>
                    <a:pt x="478" y="96"/>
                  </a:lnTo>
                  <a:lnTo>
                    <a:pt x="482" y="102"/>
                  </a:lnTo>
                  <a:lnTo>
                    <a:pt x="486" y="108"/>
                  </a:lnTo>
                  <a:lnTo>
                    <a:pt x="488" y="114"/>
                  </a:lnTo>
                  <a:lnTo>
                    <a:pt x="488" y="122"/>
                  </a:lnTo>
                  <a:lnTo>
                    <a:pt x="488" y="122"/>
                  </a:lnTo>
                  <a:lnTo>
                    <a:pt x="488" y="130"/>
                  </a:lnTo>
                  <a:lnTo>
                    <a:pt x="486" y="136"/>
                  </a:lnTo>
                  <a:lnTo>
                    <a:pt x="482" y="144"/>
                  </a:lnTo>
                  <a:lnTo>
                    <a:pt x="478" y="148"/>
                  </a:lnTo>
                  <a:lnTo>
                    <a:pt x="472" y="154"/>
                  </a:lnTo>
                  <a:lnTo>
                    <a:pt x="466" y="156"/>
                  </a:lnTo>
                  <a:lnTo>
                    <a:pt x="458" y="158"/>
                  </a:lnTo>
                  <a:lnTo>
                    <a:pt x="452" y="160"/>
                  </a:lnTo>
                  <a:lnTo>
                    <a:pt x="452" y="160"/>
                  </a:lnTo>
                  <a:close/>
                  <a:moveTo>
                    <a:pt x="616" y="160"/>
                  </a:moveTo>
                  <a:lnTo>
                    <a:pt x="616" y="160"/>
                  </a:lnTo>
                  <a:lnTo>
                    <a:pt x="610" y="158"/>
                  </a:lnTo>
                  <a:lnTo>
                    <a:pt x="602" y="156"/>
                  </a:lnTo>
                  <a:lnTo>
                    <a:pt x="596" y="154"/>
                  </a:lnTo>
                  <a:lnTo>
                    <a:pt x="590" y="148"/>
                  </a:lnTo>
                  <a:lnTo>
                    <a:pt x="586" y="144"/>
                  </a:lnTo>
                  <a:lnTo>
                    <a:pt x="582" y="136"/>
                  </a:lnTo>
                  <a:lnTo>
                    <a:pt x="580" y="130"/>
                  </a:lnTo>
                  <a:lnTo>
                    <a:pt x="580" y="122"/>
                  </a:lnTo>
                  <a:lnTo>
                    <a:pt x="580" y="122"/>
                  </a:lnTo>
                  <a:lnTo>
                    <a:pt x="580" y="114"/>
                  </a:lnTo>
                  <a:lnTo>
                    <a:pt x="582" y="108"/>
                  </a:lnTo>
                  <a:lnTo>
                    <a:pt x="586" y="102"/>
                  </a:lnTo>
                  <a:lnTo>
                    <a:pt x="590" y="96"/>
                  </a:lnTo>
                  <a:lnTo>
                    <a:pt x="596" y="92"/>
                  </a:lnTo>
                  <a:lnTo>
                    <a:pt x="602" y="88"/>
                  </a:lnTo>
                  <a:lnTo>
                    <a:pt x="610" y="86"/>
                  </a:lnTo>
                  <a:lnTo>
                    <a:pt x="616" y="86"/>
                  </a:lnTo>
                  <a:lnTo>
                    <a:pt x="616" y="86"/>
                  </a:lnTo>
                  <a:lnTo>
                    <a:pt x="624" y="86"/>
                  </a:lnTo>
                  <a:lnTo>
                    <a:pt x="632" y="88"/>
                  </a:lnTo>
                  <a:lnTo>
                    <a:pt x="638" y="92"/>
                  </a:lnTo>
                  <a:lnTo>
                    <a:pt x="642" y="96"/>
                  </a:lnTo>
                  <a:lnTo>
                    <a:pt x="648" y="102"/>
                  </a:lnTo>
                  <a:lnTo>
                    <a:pt x="650" y="108"/>
                  </a:lnTo>
                  <a:lnTo>
                    <a:pt x="654" y="114"/>
                  </a:lnTo>
                  <a:lnTo>
                    <a:pt x="654" y="122"/>
                  </a:lnTo>
                  <a:lnTo>
                    <a:pt x="654" y="122"/>
                  </a:lnTo>
                  <a:lnTo>
                    <a:pt x="654" y="130"/>
                  </a:lnTo>
                  <a:lnTo>
                    <a:pt x="650" y="136"/>
                  </a:lnTo>
                  <a:lnTo>
                    <a:pt x="648" y="144"/>
                  </a:lnTo>
                  <a:lnTo>
                    <a:pt x="642" y="148"/>
                  </a:lnTo>
                  <a:lnTo>
                    <a:pt x="638" y="154"/>
                  </a:lnTo>
                  <a:lnTo>
                    <a:pt x="632" y="156"/>
                  </a:lnTo>
                  <a:lnTo>
                    <a:pt x="624" y="158"/>
                  </a:lnTo>
                  <a:lnTo>
                    <a:pt x="616" y="160"/>
                  </a:lnTo>
                  <a:lnTo>
                    <a:pt x="616" y="160"/>
                  </a:lnTo>
                  <a:close/>
                  <a:moveTo>
                    <a:pt x="782" y="160"/>
                  </a:moveTo>
                  <a:lnTo>
                    <a:pt x="782" y="160"/>
                  </a:lnTo>
                  <a:lnTo>
                    <a:pt x="774" y="158"/>
                  </a:lnTo>
                  <a:lnTo>
                    <a:pt x="768" y="156"/>
                  </a:lnTo>
                  <a:lnTo>
                    <a:pt x="762" y="154"/>
                  </a:lnTo>
                  <a:lnTo>
                    <a:pt x="756" y="148"/>
                  </a:lnTo>
                  <a:lnTo>
                    <a:pt x="752" y="144"/>
                  </a:lnTo>
                  <a:lnTo>
                    <a:pt x="748" y="136"/>
                  </a:lnTo>
                  <a:lnTo>
                    <a:pt x="746" y="130"/>
                  </a:lnTo>
                  <a:lnTo>
                    <a:pt x="744" y="122"/>
                  </a:lnTo>
                  <a:lnTo>
                    <a:pt x="744" y="122"/>
                  </a:lnTo>
                  <a:lnTo>
                    <a:pt x="746" y="114"/>
                  </a:lnTo>
                  <a:lnTo>
                    <a:pt x="748" y="108"/>
                  </a:lnTo>
                  <a:lnTo>
                    <a:pt x="752" y="102"/>
                  </a:lnTo>
                  <a:lnTo>
                    <a:pt x="756" y="96"/>
                  </a:lnTo>
                  <a:lnTo>
                    <a:pt x="762" y="92"/>
                  </a:lnTo>
                  <a:lnTo>
                    <a:pt x="768" y="88"/>
                  </a:lnTo>
                  <a:lnTo>
                    <a:pt x="774" y="86"/>
                  </a:lnTo>
                  <a:lnTo>
                    <a:pt x="782" y="86"/>
                  </a:lnTo>
                  <a:lnTo>
                    <a:pt x="782" y="86"/>
                  </a:lnTo>
                  <a:lnTo>
                    <a:pt x="790" y="86"/>
                  </a:lnTo>
                  <a:lnTo>
                    <a:pt x="796" y="88"/>
                  </a:lnTo>
                  <a:lnTo>
                    <a:pt x="802" y="92"/>
                  </a:lnTo>
                  <a:lnTo>
                    <a:pt x="808" y="96"/>
                  </a:lnTo>
                  <a:lnTo>
                    <a:pt x="812" y="102"/>
                  </a:lnTo>
                  <a:lnTo>
                    <a:pt x="816" y="108"/>
                  </a:lnTo>
                  <a:lnTo>
                    <a:pt x="818" y="114"/>
                  </a:lnTo>
                  <a:lnTo>
                    <a:pt x="820" y="122"/>
                  </a:lnTo>
                  <a:lnTo>
                    <a:pt x="820" y="122"/>
                  </a:lnTo>
                  <a:lnTo>
                    <a:pt x="818" y="130"/>
                  </a:lnTo>
                  <a:lnTo>
                    <a:pt x="816" y="136"/>
                  </a:lnTo>
                  <a:lnTo>
                    <a:pt x="812" y="144"/>
                  </a:lnTo>
                  <a:lnTo>
                    <a:pt x="808" y="148"/>
                  </a:lnTo>
                  <a:lnTo>
                    <a:pt x="802" y="154"/>
                  </a:lnTo>
                  <a:lnTo>
                    <a:pt x="796" y="156"/>
                  </a:lnTo>
                  <a:lnTo>
                    <a:pt x="790" y="158"/>
                  </a:lnTo>
                  <a:lnTo>
                    <a:pt x="782" y="160"/>
                  </a:lnTo>
                  <a:lnTo>
                    <a:pt x="782" y="160"/>
                  </a:lnTo>
                  <a:close/>
                  <a:moveTo>
                    <a:pt x="948" y="160"/>
                  </a:moveTo>
                  <a:lnTo>
                    <a:pt x="948" y="160"/>
                  </a:lnTo>
                  <a:lnTo>
                    <a:pt x="940" y="158"/>
                  </a:lnTo>
                  <a:lnTo>
                    <a:pt x="932" y="156"/>
                  </a:lnTo>
                  <a:lnTo>
                    <a:pt x="926" y="154"/>
                  </a:lnTo>
                  <a:lnTo>
                    <a:pt x="920" y="148"/>
                  </a:lnTo>
                  <a:lnTo>
                    <a:pt x="916" y="144"/>
                  </a:lnTo>
                  <a:lnTo>
                    <a:pt x="912" y="136"/>
                  </a:lnTo>
                  <a:lnTo>
                    <a:pt x="910" y="130"/>
                  </a:lnTo>
                  <a:lnTo>
                    <a:pt x="910" y="122"/>
                  </a:lnTo>
                  <a:lnTo>
                    <a:pt x="910" y="122"/>
                  </a:lnTo>
                  <a:lnTo>
                    <a:pt x="910" y="114"/>
                  </a:lnTo>
                  <a:lnTo>
                    <a:pt x="912" y="108"/>
                  </a:lnTo>
                  <a:lnTo>
                    <a:pt x="916" y="102"/>
                  </a:lnTo>
                  <a:lnTo>
                    <a:pt x="920" y="96"/>
                  </a:lnTo>
                  <a:lnTo>
                    <a:pt x="926" y="92"/>
                  </a:lnTo>
                  <a:lnTo>
                    <a:pt x="932" y="88"/>
                  </a:lnTo>
                  <a:lnTo>
                    <a:pt x="940" y="86"/>
                  </a:lnTo>
                  <a:lnTo>
                    <a:pt x="948" y="86"/>
                  </a:lnTo>
                  <a:lnTo>
                    <a:pt x="948" y="86"/>
                  </a:lnTo>
                  <a:lnTo>
                    <a:pt x="954" y="86"/>
                  </a:lnTo>
                  <a:lnTo>
                    <a:pt x="962" y="88"/>
                  </a:lnTo>
                  <a:lnTo>
                    <a:pt x="968" y="92"/>
                  </a:lnTo>
                  <a:lnTo>
                    <a:pt x="974" y="96"/>
                  </a:lnTo>
                  <a:lnTo>
                    <a:pt x="978" y="102"/>
                  </a:lnTo>
                  <a:lnTo>
                    <a:pt x="982" y="108"/>
                  </a:lnTo>
                  <a:lnTo>
                    <a:pt x="984" y="114"/>
                  </a:lnTo>
                  <a:lnTo>
                    <a:pt x="984" y="122"/>
                  </a:lnTo>
                  <a:lnTo>
                    <a:pt x="984" y="122"/>
                  </a:lnTo>
                  <a:lnTo>
                    <a:pt x="984" y="130"/>
                  </a:lnTo>
                  <a:lnTo>
                    <a:pt x="982" y="136"/>
                  </a:lnTo>
                  <a:lnTo>
                    <a:pt x="978" y="144"/>
                  </a:lnTo>
                  <a:lnTo>
                    <a:pt x="974" y="148"/>
                  </a:lnTo>
                  <a:lnTo>
                    <a:pt x="968" y="154"/>
                  </a:lnTo>
                  <a:lnTo>
                    <a:pt x="962" y="156"/>
                  </a:lnTo>
                  <a:lnTo>
                    <a:pt x="954" y="158"/>
                  </a:lnTo>
                  <a:lnTo>
                    <a:pt x="948" y="160"/>
                  </a:lnTo>
                  <a:lnTo>
                    <a:pt x="948" y="160"/>
                  </a:lnTo>
                  <a:close/>
                  <a:moveTo>
                    <a:pt x="1112" y="160"/>
                  </a:moveTo>
                  <a:lnTo>
                    <a:pt x="1112" y="160"/>
                  </a:lnTo>
                  <a:lnTo>
                    <a:pt x="1104" y="158"/>
                  </a:lnTo>
                  <a:lnTo>
                    <a:pt x="1098" y="156"/>
                  </a:lnTo>
                  <a:lnTo>
                    <a:pt x="1092" y="154"/>
                  </a:lnTo>
                  <a:lnTo>
                    <a:pt x="1086" y="148"/>
                  </a:lnTo>
                  <a:lnTo>
                    <a:pt x="1082" y="144"/>
                  </a:lnTo>
                  <a:lnTo>
                    <a:pt x="1078" y="136"/>
                  </a:lnTo>
                  <a:lnTo>
                    <a:pt x="1076" y="130"/>
                  </a:lnTo>
                  <a:lnTo>
                    <a:pt x="1076" y="122"/>
                  </a:lnTo>
                  <a:lnTo>
                    <a:pt x="1076" y="122"/>
                  </a:lnTo>
                  <a:lnTo>
                    <a:pt x="1076" y="114"/>
                  </a:lnTo>
                  <a:lnTo>
                    <a:pt x="1078" y="108"/>
                  </a:lnTo>
                  <a:lnTo>
                    <a:pt x="1082" y="102"/>
                  </a:lnTo>
                  <a:lnTo>
                    <a:pt x="1086" y="96"/>
                  </a:lnTo>
                  <a:lnTo>
                    <a:pt x="1092" y="92"/>
                  </a:lnTo>
                  <a:lnTo>
                    <a:pt x="1098" y="88"/>
                  </a:lnTo>
                  <a:lnTo>
                    <a:pt x="1104" y="86"/>
                  </a:lnTo>
                  <a:lnTo>
                    <a:pt x="1112" y="86"/>
                  </a:lnTo>
                  <a:lnTo>
                    <a:pt x="1112" y="86"/>
                  </a:lnTo>
                  <a:lnTo>
                    <a:pt x="1120" y="86"/>
                  </a:lnTo>
                  <a:lnTo>
                    <a:pt x="1126" y="88"/>
                  </a:lnTo>
                  <a:lnTo>
                    <a:pt x="1134" y="92"/>
                  </a:lnTo>
                  <a:lnTo>
                    <a:pt x="1138" y="96"/>
                  </a:lnTo>
                  <a:lnTo>
                    <a:pt x="1144" y="102"/>
                  </a:lnTo>
                  <a:lnTo>
                    <a:pt x="1146" y="108"/>
                  </a:lnTo>
                  <a:lnTo>
                    <a:pt x="1148" y="114"/>
                  </a:lnTo>
                  <a:lnTo>
                    <a:pt x="1150" y="122"/>
                  </a:lnTo>
                  <a:lnTo>
                    <a:pt x="1150" y="122"/>
                  </a:lnTo>
                  <a:lnTo>
                    <a:pt x="1148" y="130"/>
                  </a:lnTo>
                  <a:lnTo>
                    <a:pt x="1146" y="136"/>
                  </a:lnTo>
                  <a:lnTo>
                    <a:pt x="1144" y="144"/>
                  </a:lnTo>
                  <a:lnTo>
                    <a:pt x="1138" y="148"/>
                  </a:lnTo>
                  <a:lnTo>
                    <a:pt x="1134" y="154"/>
                  </a:lnTo>
                  <a:lnTo>
                    <a:pt x="1126" y="156"/>
                  </a:lnTo>
                  <a:lnTo>
                    <a:pt x="1120" y="158"/>
                  </a:lnTo>
                  <a:lnTo>
                    <a:pt x="1112" y="160"/>
                  </a:lnTo>
                  <a:lnTo>
                    <a:pt x="1112" y="160"/>
                  </a:lnTo>
                  <a:close/>
                  <a:moveTo>
                    <a:pt x="1278" y="160"/>
                  </a:moveTo>
                  <a:lnTo>
                    <a:pt x="1278" y="160"/>
                  </a:lnTo>
                  <a:lnTo>
                    <a:pt x="1270" y="158"/>
                  </a:lnTo>
                  <a:lnTo>
                    <a:pt x="1264" y="156"/>
                  </a:lnTo>
                  <a:lnTo>
                    <a:pt x="1256" y="154"/>
                  </a:lnTo>
                  <a:lnTo>
                    <a:pt x="1252" y="148"/>
                  </a:lnTo>
                  <a:lnTo>
                    <a:pt x="1246" y="144"/>
                  </a:lnTo>
                  <a:lnTo>
                    <a:pt x="1244" y="136"/>
                  </a:lnTo>
                  <a:lnTo>
                    <a:pt x="1242" y="130"/>
                  </a:lnTo>
                  <a:lnTo>
                    <a:pt x="1240" y="122"/>
                  </a:lnTo>
                  <a:lnTo>
                    <a:pt x="1240" y="122"/>
                  </a:lnTo>
                  <a:lnTo>
                    <a:pt x="1242" y="114"/>
                  </a:lnTo>
                  <a:lnTo>
                    <a:pt x="1244" y="108"/>
                  </a:lnTo>
                  <a:lnTo>
                    <a:pt x="1246" y="102"/>
                  </a:lnTo>
                  <a:lnTo>
                    <a:pt x="1252" y="96"/>
                  </a:lnTo>
                  <a:lnTo>
                    <a:pt x="1256" y="92"/>
                  </a:lnTo>
                  <a:lnTo>
                    <a:pt x="1264" y="88"/>
                  </a:lnTo>
                  <a:lnTo>
                    <a:pt x="1270" y="86"/>
                  </a:lnTo>
                  <a:lnTo>
                    <a:pt x="1278" y="86"/>
                  </a:lnTo>
                  <a:lnTo>
                    <a:pt x="1278" y="86"/>
                  </a:lnTo>
                  <a:lnTo>
                    <a:pt x="1286" y="86"/>
                  </a:lnTo>
                  <a:lnTo>
                    <a:pt x="1292" y="88"/>
                  </a:lnTo>
                  <a:lnTo>
                    <a:pt x="1298" y="92"/>
                  </a:lnTo>
                  <a:lnTo>
                    <a:pt x="1304" y="96"/>
                  </a:lnTo>
                  <a:lnTo>
                    <a:pt x="1308" y="102"/>
                  </a:lnTo>
                  <a:lnTo>
                    <a:pt x="1312" y="108"/>
                  </a:lnTo>
                  <a:lnTo>
                    <a:pt x="1314" y="114"/>
                  </a:lnTo>
                  <a:lnTo>
                    <a:pt x="1314" y="122"/>
                  </a:lnTo>
                  <a:lnTo>
                    <a:pt x="1314" y="122"/>
                  </a:lnTo>
                  <a:lnTo>
                    <a:pt x="1314" y="130"/>
                  </a:lnTo>
                  <a:lnTo>
                    <a:pt x="1312" y="136"/>
                  </a:lnTo>
                  <a:lnTo>
                    <a:pt x="1308" y="144"/>
                  </a:lnTo>
                  <a:lnTo>
                    <a:pt x="1304" y="148"/>
                  </a:lnTo>
                  <a:lnTo>
                    <a:pt x="1298" y="154"/>
                  </a:lnTo>
                  <a:lnTo>
                    <a:pt x="1292" y="156"/>
                  </a:lnTo>
                  <a:lnTo>
                    <a:pt x="1286" y="158"/>
                  </a:lnTo>
                  <a:lnTo>
                    <a:pt x="1278" y="160"/>
                  </a:lnTo>
                  <a:lnTo>
                    <a:pt x="1278" y="160"/>
                  </a:lnTo>
                  <a:close/>
                </a:path>
              </a:pathLst>
            </a:custGeom>
            <a:solidFill>
              <a:srgbClr val="F7F8F8"/>
            </a:solidFill>
            <a:ln w="9525">
              <a:noFill/>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32" name="Freeform 72"/>
            <p:cNvSpPr>
              <a:spLocks/>
            </p:cNvSpPr>
            <p:nvPr/>
          </p:nvSpPr>
          <p:spPr bwMode="auto">
            <a:xfrm>
              <a:off x="7164388" y="935038"/>
              <a:ext cx="311150" cy="311150"/>
            </a:xfrm>
            <a:custGeom>
              <a:avLst/>
              <a:gdLst/>
              <a:ahLst/>
              <a:cxnLst>
                <a:cxn ang="0">
                  <a:pos x="196" y="196"/>
                </a:cxn>
                <a:cxn ang="0">
                  <a:pos x="0" y="196"/>
                </a:cxn>
                <a:cxn ang="0">
                  <a:pos x="0" y="0"/>
                </a:cxn>
                <a:cxn ang="0">
                  <a:pos x="196" y="196"/>
                </a:cxn>
              </a:cxnLst>
              <a:rect l="0" t="0" r="r" b="b"/>
              <a:pathLst>
                <a:path w="196" h="196">
                  <a:moveTo>
                    <a:pt x="196" y="196"/>
                  </a:moveTo>
                  <a:lnTo>
                    <a:pt x="0" y="196"/>
                  </a:lnTo>
                  <a:lnTo>
                    <a:pt x="0" y="0"/>
                  </a:lnTo>
                  <a:lnTo>
                    <a:pt x="196" y="196"/>
                  </a:lnTo>
                  <a:close/>
                </a:path>
              </a:pathLst>
            </a:custGeom>
            <a:solidFill>
              <a:srgbClr val="CFCFCE"/>
            </a:solidFill>
            <a:ln w="9525">
              <a:noFill/>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33" name="Freeform 73"/>
            <p:cNvSpPr>
              <a:spLocks/>
            </p:cNvSpPr>
            <p:nvPr/>
          </p:nvSpPr>
          <p:spPr bwMode="auto">
            <a:xfrm>
              <a:off x="4478338" y="1287463"/>
              <a:ext cx="3086100" cy="1428750"/>
            </a:xfrm>
            <a:custGeom>
              <a:avLst/>
              <a:gdLst/>
              <a:ahLst/>
              <a:cxnLst>
                <a:cxn ang="0">
                  <a:pos x="1668" y="42"/>
                </a:cxn>
                <a:cxn ang="0">
                  <a:pos x="1668" y="42"/>
                </a:cxn>
                <a:cxn ang="0">
                  <a:pos x="1664" y="34"/>
                </a:cxn>
                <a:cxn ang="0">
                  <a:pos x="1658" y="26"/>
                </a:cxn>
                <a:cxn ang="0">
                  <a:pos x="1652" y="18"/>
                </a:cxn>
                <a:cxn ang="0">
                  <a:pos x="1646" y="12"/>
                </a:cxn>
                <a:cxn ang="0">
                  <a:pos x="1646" y="12"/>
                </a:cxn>
                <a:cxn ang="0">
                  <a:pos x="1636" y="8"/>
                </a:cxn>
                <a:cxn ang="0">
                  <a:pos x="1628" y="4"/>
                </a:cxn>
                <a:cxn ang="0">
                  <a:pos x="1618" y="2"/>
                </a:cxn>
                <a:cxn ang="0">
                  <a:pos x="1610" y="0"/>
                </a:cxn>
                <a:cxn ang="0">
                  <a:pos x="60" y="0"/>
                </a:cxn>
                <a:cxn ang="0">
                  <a:pos x="60" y="0"/>
                </a:cxn>
                <a:cxn ang="0">
                  <a:pos x="46" y="2"/>
                </a:cxn>
                <a:cxn ang="0">
                  <a:pos x="32" y="6"/>
                </a:cxn>
                <a:cxn ang="0">
                  <a:pos x="20" y="14"/>
                </a:cxn>
                <a:cxn ang="0">
                  <a:pos x="10" y="26"/>
                </a:cxn>
                <a:cxn ang="0">
                  <a:pos x="10" y="26"/>
                </a:cxn>
                <a:cxn ang="0">
                  <a:pos x="4" y="38"/>
                </a:cxn>
                <a:cxn ang="0">
                  <a:pos x="0" y="52"/>
                </a:cxn>
                <a:cxn ang="0">
                  <a:pos x="0" y="66"/>
                </a:cxn>
                <a:cxn ang="0">
                  <a:pos x="2" y="80"/>
                </a:cxn>
                <a:cxn ang="0">
                  <a:pos x="268" y="900"/>
                </a:cxn>
                <a:cxn ang="0">
                  <a:pos x="1944" y="900"/>
                </a:cxn>
                <a:cxn ang="0">
                  <a:pos x="1668" y="42"/>
                </a:cxn>
              </a:cxnLst>
              <a:rect l="0" t="0" r="r" b="b"/>
              <a:pathLst>
                <a:path w="1944" h="900">
                  <a:moveTo>
                    <a:pt x="1668" y="42"/>
                  </a:moveTo>
                  <a:lnTo>
                    <a:pt x="1668" y="42"/>
                  </a:lnTo>
                  <a:lnTo>
                    <a:pt x="1664" y="34"/>
                  </a:lnTo>
                  <a:lnTo>
                    <a:pt x="1658" y="26"/>
                  </a:lnTo>
                  <a:lnTo>
                    <a:pt x="1652" y="18"/>
                  </a:lnTo>
                  <a:lnTo>
                    <a:pt x="1646" y="12"/>
                  </a:lnTo>
                  <a:lnTo>
                    <a:pt x="1646" y="12"/>
                  </a:lnTo>
                  <a:lnTo>
                    <a:pt x="1636" y="8"/>
                  </a:lnTo>
                  <a:lnTo>
                    <a:pt x="1628" y="4"/>
                  </a:lnTo>
                  <a:lnTo>
                    <a:pt x="1618" y="2"/>
                  </a:lnTo>
                  <a:lnTo>
                    <a:pt x="1610" y="0"/>
                  </a:lnTo>
                  <a:lnTo>
                    <a:pt x="60" y="0"/>
                  </a:lnTo>
                  <a:lnTo>
                    <a:pt x="60" y="0"/>
                  </a:lnTo>
                  <a:lnTo>
                    <a:pt x="46" y="2"/>
                  </a:lnTo>
                  <a:lnTo>
                    <a:pt x="32" y="6"/>
                  </a:lnTo>
                  <a:lnTo>
                    <a:pt x="20" y="14"/>
                  </a:lnTo>
                  <a:lnTo>
                    <a:pt x="10" y="26"/>
                  </a:lnTo>
                  <a:lnTo>
                    <a:pt x="10" y="26"/>
                  </a:lnTo>
                  <a:lnTo>
                    <a:pt x="4" y="38"/>
                  </a:lnTo>
                  <a:lnTo>
                    <a:pt x="0" y="52"/>
                  </a:lnTo>
                  <a:lnTo>
                    <a:pt x="0" y="66"/>
                  </a:lnTo>
                  <a:lnTo>
                    <a:pt x="2" y="80"/>
                  </a:lnTo>
                  <a:lnTo>
                    <a:pt x="268" y="900"/>
                  </a:lnTo>
                  <a:lnTo>
                    <a:pt x="1944" y="900"/>
                  </a:lnTo>
                  <a:lnTo>
                    <a:pt x="1668" y="42"/>
                  </a:lnTo>
                  <a:close/>
                </a:path>
              </a:pathLst>
            </a:custGeom>
            <a:solidFill>
              <a:srgbClr val="FBC153"/>
            </a:solidFill>
            <a:ln w="9525">
              <a:noFill/>
              <a:round/>
              <a:headEnd/>
              <a:tailEnd/>
            </a:ln>
          </p:spPr>
          <p:txBody>
            <a:bodyPr vert="horz" wrap="square" lIns="91440" tIns="45720" rIns="91440" bIns="45720" numCol="1" anchor="t" anchorCtr="0" compatLnSpc="1">
              <a:prstTxWarp prst="textNoShape">
                <a:avLst/>
              </a:prstTxWarp>
            </a:bodyPr>
            <a:lstStyle/>
            <a:p>
              <a:endParaRPr lang="ko-KR" altLang="en-US"/>
            </a:p>
          </p:txBody>
        </p:sp>
      </p:grpSp>
      <p:grpSp>
        <p:nvGrpSpPr>
          <p:cNvPr id="38" name="그룹 37"/>
          <p:cNvGrpSpPr/>
          <p:nvPr userDrawn="1"/>
        </p:nvGrpSpPr>
        <p:grpSpPr>
          <a:xfrm>
            <a:off x="1024309" y="5367850"/>
            <a:ext cx="809200" cy="680276"/>
            <a:chOff x="10845804" y="1177925"/>
            <a:chExt cx="936621" cy="787400"/>
          </a:xfrm>
          <a:solidFill>
            <a:schemeClr val="bg1"/>
          </a:solidFill>
          <a:effectLst/>
        </p:grpSpPr>
        <p:sp>
          <p:nvSpPr>
            <p:cNvPr id="39" name="Freeform 204"/>
            <p:cNvSpPr>
              <a:spLocks noEditPoints="1"/>
            </p:cNvSpPr>
            <p:nvPr/>
          </p:nvSpPr>
          <p:spPr bwMode="auto">
            <a:xfrm>
              <a:off x="10845804" y="1517650"/>
              <a:ext cx="479426" cy="447675"/>
            </a:xfrm>
            <a:custGeom>
              <a:avLst/>
              <a:gdLst/>
              <a:ahLst/>
              <a:cxnLst>
                <a:cxn ang="0">
                  <a:pos x="302" y="108"/>
                </a:cxn>
                <a:cxn ang="0">
                  <a:pos x="298" y="86"/>
                </a:cxn>
                <a:cxn ang="0">
                  <a:pos x="290" y="66"/>
                </a:cxn>
                <a:cxn ang="0">
                  <a:pos x="276" y="48"/>
                </a:cxn>
                <a:cxn ang="0">
                  <a:pos x="234" y="20"/>
                </a:cxn>
                <a:cxn ang="0">
                  <a:pos x="180" y="4"/>
                </a:cxn>
                <a:cxn ang="0">
                  <a:pos x="150" y="0"/>
                </a:cxn>
                <a:cxn ang="0">
                  <a:pos x="92" y="10"/>
                </a:cxn>
                <a:cxn ang="0">
                  <a:pos x="44" y="32"/>
                </a:cxn>
                <a:cxn ang="0">
                  <a:pos x="18" y="58"/>
                </a:cxn>
                <a:cxn ang="0">
                  <a:pos x="6" y="76"/>
                </a:cxn>
                <a:cxn ang="0">
                  <a:pos x="0" y="98"/>
                </a:cxn>
                <a:cxn ang="0">
                  <a:pos x="0" y="108"/>
                </a:cxn>
                <a:cxn ang="0">
                  <a:pos x="2" y="128"/>
                </a:cxn>
                <a:cxn ang="0">
                  <a:pos x="22" y="164"/>
                </a:cxn>
                <a:cxn ang="0">
                  <a:pos x="56" y="192"/>
                </a:cxn>
                <a:cxn ang="0">
                  <a:pos x="102" y="210"/>
                </a:cxn>
                <a:cxn ang="0">
                  <a:pos x="126" y="216"/>
                </a:cxn>
                <a:cxn ang="0">
                  <a:pos x="178" y="214"/>
                </a:cxn>
                <a:cxn ang="0">
                  <a:pos x="178" y="214"/>
                </a:cxn>
                <a:cxn ang="0">
                  <a:pos x="178" y="214"/>
                </a:cxn>
                <a:cxn ang="0">
                  <a:pos x="202" y="210"/>
                </a:cxn>
                <a:cxn ang="0">
                  <a:pos x="248" y="192"/>
                </a:cxn>
                <a:cxn ang="0">
                  <a:pos x="280" y="164"/>
                </a:cxn>
                <a:cxn ang="0">
                  <a:pos x="298" y="128"/>
                </a:cxn>
                <a:cxn ang="0">
                  <a:pos x="302" y="108"/>
                </a:cxn>
                <a:cxn ang="0">
                  <a:pos x="84" y="126"/>
                </a:cxn>
                <a:cxn ang="0">
                  <a:pos x="78" y="124"/>
                </a:cxn>
                <a:cxn ang="0">
                  <a:pos x="68" y="116"/>
                </a:cxn>
                <a:cxn ang="0">
                  <a:pos x="66" y="108"/>
                </a:cxn>
                <a:cxn ang="0">
                  <a:pos x="72" y="96"/>
                </a:cxn>
                <a:cxn ang="0">
                  <a:pos x="84" y="92"/>
                </a:cxn>
                <a:cxn ang="0">
                  <a:pos x="90" y="92"/>
                </a:cxn>
                <a:cxn ang="0">
                  <a:pos x="100" y="102"/>
                </a:cxn>
                <a:cxn ang="0">
                  <a:pos x="102" y="108"/>
                </a:cxn>
                <a:cxn ang="0">
                  <a:pos x="96" y="122"/>
                </a:cxn>
                <a:cxn ang="0">
                  <a:pos x="84" y="126"/>
                </a:cxn>
                <a:cxn ang="0">
                  <a:pos x="128" y="216"/>
                </a:cxn>
                <a:cxn ang="0">
                  <a:pos x="132" y="216"/>
                </a:cxn>
                <a:cxn ang="0">
                  <a:pos x="150" y="126"/>
                </a:cxn>
                <a:cxn ang="0">
                  <a:pos x="144" y="124"/>
                </a:cxn>
                <a:cxn ang="0">
                  <a:pos x="134" y="116"/>
                </a:cxn>
                <a:cxn ang="0">
                  <a:pos x="134" y="108"/>
                </a:cxn>
                <a:cxn ang="0">
                  <a:pos x="138" y="96"/>
                </a:cxn>
                <a:cxn ang="0">
                  <a:pos x="150" y="92"/>
                </a:cxn>
                <a:cxn ang="0">
                  <a:pos x="158" y="92"/>
                </a:cxn>
                <a:cxn ang="0">
                  <a:pos x="166" y="102"/>
                </a:cxn>
                <a:cxn ang="0">
                  <a:pos x="168" y="108"/>
                </a:cxn>
                <a:cxn ang="0">
                  <a:pos x="162" y="122"/>
                </a:cxn>
                <a:cxn ang="0">
                  <a:pos x="150" y="126"/>
                </a:cxn>
                <a:cxn ang="0">
                  <a:pos x="214" y="126"/>
                </a:cxn>
                <a:cxn ang="0">
                  <a:pos x="208" y="124"/>
                </a:cxn>
                <a:cxn ang="0">
                  <a:pos x="198" y="116"/>
                </a:cxn>
                <a:cxn ang="0">
                  <a:pos x="196" y="108"/>
                </a:cxn>
                <a:cxn ang="0">
                  <a:pos x="202" y="96"/>
                </a:cxn>
                <a:cxn ang="0">
                  <a:pos x="214" y="92"/>
                </a:cxn>
                <a:cxn ang="0">
                  <a:pos x="222" y="92"/>
                </a:cxn>
                <a:cxn ang="0">
                  <a:pos x="230" y="102"/>
                </a:cxn>
                <a:cxn ang="0">
                  <a:pos x="232" y="108"/>
                </a:cxn>
                <a:cxn ang="0">
                  <a:pos x="226" y="122"/>
                </a:cxn>
                <a:cxn ang="0">
                  <a:pos x="214" y="126"/>
                </a:cxn>
              </a:cxnLst>
              <a:rect l="0" t="0" r="r" b="b"/>
              <a:pathLst>
                <a:path w="302" h="282">
                  <a:moveTo>
                    <a:pt x="302" y="108"/>
                  </a:moveTo>
                  <a:lnTo>
                    <a:pt x="302" y="108"/>
                  </a:lnTo>
                  <a:lnTo>
                    <a:pt x="300" y="98"/>
                  </a:lnTo>
                  <a:lnTo>
                    <a:pt x="298" y="86"/>
                  </a:lnTo>
                  <a:lnTo>
                    <a:pt x="294" y="76"/>
                  </a:lnTo>
                  <a:lnTo>
                    <a:pt x="290" y="66"/>
                  </a:lnTo>
                  <a:lnTo>
                    <a:pt x="282" y="58"/>
                  </a:lnTo>
                  <a:lnTo>
                    <a:pt x="276" y="48"/>
                  </a:lnTo>
                  <a:lnTo>
                    <a:pt x="258" y="32"/>
                  </a:lnTo>
                  <a:lnTo>
                    <a:pt x="234" y="20"/>
                  </a:lnTo>
                  <a:lnTo>
                    <a:pt x="210" y="10"/>
                  </a:lnTo>
                  <a:lnTo>
                    <a:pt x="180" y="4"/>
                  </a:lnTo>
                  <a:lnTo>
                    <a:pt x="150" y="0"/>
                  </a:lnTo>
                  <a:lnTo>
                    <a:pt x="150" y="0"/>
                  </a:lnTo>
                  <a:lnTo>
                    <a:pt x="120" y="4"/>
                  </a:lnTo>
                  <a:lnTo>
                    <a:pt x="92" y="10"/>
                  </a:lnTo>
                  <a:lnTo>
                    <a:pt x="66" y="20"/>
                  </a:lnTo>
                  <a:lnTo>
                    <a:pt x="44" y="32"/>
                  </a:lnTo>
                  <a:lnTo>
                    <a:pt x="26" y="48"/>
                  </a:lnTo>
                  <a:lnTo>
                    <a:pt x="18" y="58"/>
                  </a:lnTo>
                  <a:lnTo>
                    <a:pt x="12" y="66"/>
                  </a:lnTo>
                  <a:lnTo>
                    <a:pt x="6" y="76"/>
                  </a:lnTo>
                  <a:lnTo>
                    <a:pt x="2" y="86"/>
                  </a:lnTo>
                  <a:lnTo>
                    <a:pt x="0" y="98"/>
                  </a:lnTo>
                  <a:lnTo>
                    <a:pt x="0" y="108"/>
                  </a:lnTo>
                  <a:lnTo>
                    <a:pt x="0" y="108"/>
                  </a:lnTo>
                  <a:lnTo>
                    <a:pt x="0" y="118"/>
                  </a:lnTo>
                  <a:lnTo>
                    <a:pt x="2" y="128"/>
                  </a:lnTo>
                  <a:lnTo>
                    <a:pt x="10" y="146"/>
                  </a:lnTo>
                  <a:lnTo>
                    <a:pt x="22" y="164"/>
                  </a:lnTo>
                  <a:lnTo>
                    <a:pt x="36" y="180"/>
                  </a:lnTo>
                  <a:lnTo>
                    <a:pt x="56" y="192"/>
                  </a:lnTo>
                  <a:lnTo>
                    <a:pt x="78" y="202"/>
                  </a:lnTo>
                  <a:lnTo>
                    <a:pt x="102" y="210"/>
                  </a:lnTo>
                  <a:lnTo>
                    <a:pt x="128" y="216"/>
                  </a:lnTo>
                  <a:lnTo>
                    <a:pt x="126" y="216"/>
                  </a:lnTo>
                  <a:lnTo>
                    <a:pt x="212" y="282"/>
                  </a:lnTo>
                  <a:lnTo>
                    <a:pt x="178" y="214"/>
                  </a:lnTo>
                  <a:lnTo>
                    <a:pt x="178" y="214"/>
                  </a:lnTo>
                  <a:lnTo>
                    <a:pt x="178" y="214"/>
                  </a:lnTo>
                  <a:lnTo>
                    <a:pt x="174" y="216"/>
                  </a:lnTo>
                  <a:lnTo>
                    <a:pt x="178" y="214"/>
                  </a:lnTo>
                  <a:lnTo>
                    <a:pt x="178" y="214"/>
                  </a:lnTo>
                  <a:lnTo>
                    <a:pt x="202" y="210"/>
                  </a:lnTo>
                  <a:lnTo>
                    <a:pt x="226" y="202"/>
                  </a:lnTo>
                  <a:lnTo>
                    <a:pt x="248" y="192"/>
                  </a:lnTo>
                  <a:lnTo>
                    <a:pt x="266" y="178"/>
                  </a:lnTo>
                  <a:lnTo>
                    <a:pt x="280" y="164"/>
                  </a:lnTo>
                  <a:lnTo>
                    <a:pt x="292" y="146"/>
                  </a:lnTo>
                  <a:lnTo>
                    <a:pt x="298" y="128"/>
                  </a:lnTo>
                  <a:lnTo>
                    <a:pt x="300" y="118"/>
                  </a:lnTo>
                  <a:lnTo>
                    <a:pt x="302" y="108"/>
                  </a:lnTo>
                  <a:lnTo>
                    <a:pt x="302" y="108"/>
                  </a:lnTo>
                  <a:close/>
                  <a:moveTo>
                    <a:pt x="84" y="126"/>
                  </a:moveTo>
                  <a:lnTo>
                    <a:pt x="84" y="126"/>
                  </a:lnTo>
                  <a:lnTo>
                    <a:pt x="78" y="124"/>
                  </a:lnTo>
                  <a:lnTo>
                    <a:pt x="72" y="122"/>
                  </a:lnTo>
                  <a:lnTo>
                    <a:pt x="68" y="116"/>
                  </a:lnTo>
                  <a:lnTo>
                    <a:pt x="66" y="108"/>
                  </a:lnTo>
                  <a:lnTo>
                    <a:pt x="66" y="108"/>
                  </a:lnTo>
                  <a:lnTo>
                    <a:pt x="68" y="102"/>
                  </a:lnTo>
                  <a:lnTo>
                    <a:pt x="72" y="96"/>
                  </a:lnTo>
                  <a:lnTo>
                    <a:pt x="78" y="92"/>
                  </a:lnTo>
                  <a:lnTo>
                    <a:pt x="84" y="92"/>
                  </a:lnTo>
                  <a:lnTo>
                    <a:pt x="84" y="92"/>
                  </a:lnTo>
                  <a:lnTo>
                    <a:pt x="90" y="92"/>
                  </a:lnTo>
                  <a:lnTo>
                    <a:pt x="96" y="96"/>
                  </a:lnTo>
                  <a:lnTo>
                    <a:pt x="100" y="102"/>
                  </a:lnTo>
                  <a:lnTo>
                    <a:pt x="102" y="108"/>
                  </a:lnTo>
                  <a:lnTo>
                    <a:pt x="102" y="108"/>
                  </a:lnTo>
                  <a:lnTo>
                    <a:pt x="100" y="116"/>
                  </a:lnTo>
                  <a:lnTo>
                    <a:pt x="96" y="122"/>
                  </a:lnTo>
                  <a:lnTo>
                    <a:pt x="90" y="124"/>
                  </a:lnTo>
                  <a:lnTo>
                    <a:pt x="84" y="126"/>
                  </a:lnTo>
                  <a:lnTo>
                    <a:pt x="84" y="126"/>
                  </a:lnTo>
                  <a:close/>
                  <a:moveTo>
                    <a:pt x="128" y="216"/>
                  </a:moveTo>
                  <a:lnTo>
                    <a:pt x="128" y="216"/>
                  </a:lnTo>
                  <a:lnTo>
                    <a:pt x="132" y="216"/>
                  </a:lnTo>
                  <a:lnTo>
                    <a:pt x="128" y="216"/>
                  </a:lnTo>
                  <a:close/>
                  <a:moveTo>
                    <a:pt x="150" y="126"/>
                  </a:moveTo>
                  <a:lnTo>
                    <a:pt x="150" y="126"/>
                  </a:lnTo>
                  <a:lnTo>
                    <a:pt x="144" y="124"/>
                  </a:lnTo>
                  <a:lnTo>
                    <a:pt x="138" y="122"/>
                  </a:lnTo>
                  <a:lnTo>
                    <a:pt x="134" y="116"/>
                  </a:lnTo>
                  <a:lnTo>
                    <a:pt x="134" y="108"/>
                  </a:lnTo>
                  <a:lnTo>
                    <a:pt x="134" y="108"/>
                  </a:lnTo>
                  <a:lnTo>
                    <a:pt x="134" y="102"/>
                  </a:lnTo>
                  <a:lnTo>
                    <a:pt x="138" y="96"/>
                  </a:lnTo>
                  <a:lnTo>
                    <a:pt x="144" y="92"/>
                  </a:lnTo>
                  <a:lnTo>
                    <a:pt x="150" y="92"/>
                  </a:lnTo>
                  <a:lnTo>
                    <a:pt x="150" y="92"/>
                  </a:lnTo>
                  <a:lnTo>
                    <a:pt x="158" y="92"/>
                  </a:lnTo>
                  <a:lnTo>
                    <a:pt x="162" y="96"/>
                  </a:lnTo>
                  <a:lnTo>
                    <a:pt x="166" y="102"/>
                  </a:lnTo>
                  <a:lnTo>
                    <a:pt x="168" y="108"/>
                  </a:lnTo>
                  <a:lnTo>
                    <a:pt x="168" y="108"/>
                  </a:lnTo>
                  <a:lnTo>
                    <a:pt x="166" y="116"/>
                  </a:lnTo>
                  <a:lnTo>
                    <a:pt x="162" y="122"/>
                  </a:lnTo>
                  <a:lnTo>
                    <a:pt x="158" y="124"/>
                  </a:lnTo>
                  <a:lnTo>
                    <a:pt x="150" y="126"/>
                  </a:lnTo>
                  <a:lnTo>
                    <a:pt x="150" y="126"/>
                  </a:lnTo>
                  <a:close/>
                  <a:moveTo>
                    <a:pt x="214" y="126"/>
                  </a:moveTo>
                  <a:lnTo>
                    <a:pt x="214" y="126"/>
                  </a:lnTo>
                  <a:lnTo>
                    <a:pt x="208" y="124"/>
                  </a:lnTo>
                  <a:lnTo>
                    <a:pt x="202" y="122"/>
                  </a:lnTo>
                  <a:lnTo>
                    <a:pt x="198" y="116"/>
                  </a:lnTo>
                  <a:lnTo>
                    <a:pt x="196" y="108"/>
                  </a:lnTo>
                  <a:lnTo>
                    <a:pt x="196" y="108"/>
                  </a:lnTo>
                  <a:lnTo>
                    <a:pt x="198" y="102"/>
                  </a:lnTo>
                  <a:lnTo>
                    <a:pt x="202" y="96"/>
                  </a:lnTo>
                  <a:lnTo>
                    <a:pt x="208" y="92"/>
                  </a:lnTo>
                  <a:lnTo>
                    <a:pt x="214" y="92"/>
                  </a:lnTo>
                  <a:lnTo>
                    <a:pt x="214" y="92"/>
                  </a:lnTo>
                  <a:lnTo>
                    <a:pt x="222" y="92"/>
                  </a:lnTo>
                  <a:lnTo>
                    <a:pt x="226" y="96"/>
                  </a:lnTo>
                  <a:lnTo>
                    <a:pt x="230" y="102"/>
                  </a:lnTo>
                  <a:lnTo>
                    <a:pt x="232" y="108"/>
                  </a:lnTo>
                  <a:lnTo>
                    <a:pt x="232" y="108"/>
                  </a:lnTo>
                  <a:lnTo>
                    <a:pt x="230" y="116"/>
                  </a:lnTo>
                  <a:lnTo>
                    <a:pt x="226" y="122"/>
                  </a:lnTo>
                  <a:lnTo>
                    <a:pt x="222" y="124"/>
                  </a:lnTo>
                  <a:lnTo>
                    <a:pt x="214" y="126"/>
                  </a:lnTo>
                  <a:lnTo>
                    <a:pt x="214" y="126"/>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40" name="Freeform 206"/>
            <p:cNvSpPr>
              <a:spLocks noEditPoints="1"/>
            </p:cNvSpPr>
            <p:nvPr/>
          </p:nvSpPr>
          <p:spPr bwMode="auto">
            <a:xfrm>
              <a:off x="10979150" y="1177925"/>
              <a:ext cx="803275" cy="739775"/>
            </a:xfrm>
            <a:custGeom>
              <a:avLst/>
              <a:gdLst/>
              <a:ahLst/>
              <a:cxnLst>
                <a:cxn ang="0">
                  <a:pos x="506" y="164"/>
                </a:cxn>
                <a:cxn ang="0">
                  <a:pos x="488" y="112"/>
                </a:cxn>
                <a:cxn ang="0">
                  <a:pos x="450" y="66"/>
                </a:cxn>
                <a:cxn ang="0">
                  <a:pos x="396" y="32"/>
                </a:cxn>
                <a:cxn ang="0">
                  <a:pos x="328" y="10"/>
                </a:cxn>
                <a:cxn ang="0">
                  <a:pos x="254" y="0"/>
                </a:cxn>
                <a:cxn ang="0">
                  <a:pos x="202" y="4"/>
                </a:cxn>
                <a:cxn ang="0">
                  <a:pos x="132" y="22"/>
                </a:cxn>
                <a:cxn ang="0">
                  <a:pos x="74" y="54"/>
                </a:cxn>
                <a:cxn ang="0">
                  <a:pos x="30" y="96"/>
                </a:cxn>
                <a:cxn ang="0">
                  <a:pos x="6" y="146"/>
                </a:cxn>
                <a:cxn ang="0">
                  <a:pos x="0" y="182"/>
                </a:cxn>
                <a:cxn ang="0">
                  <a:pos x="34" y="198"/>
                </a:cxn>
                <a:cxn ang="0">
                  <a:pos x="84" y="196"/>
                </a:cxn>
                <a:cxn ang="0">
                  <a:pos x="136" y="206"/>
                </a:cxn>
                <a:cxn ang="0">
                  <a:pos x="180" y="224"/>
                </a:cxn>
                <a:cxn ang="0">
                  <a:pos x="214" y="252"/>
                </a:cxn>
                <a:cxn ang="0">
                  <a:pos x="236" y="284"/>
                </a:cxn>
                <a:cxn ang="0">
                  <a:pos x="244" y="322"/>
                </a:cxn>
                <a:cxn ang="0">
                  <a:pos x="242" y="344"/>
                </a:cxn>
                <a:cxn ang="0">
                  <a:pos x="266" y="364"/>
                </a:cxn>
                <a:cxn ang="0">
                  <a:pos x="258" y="466"/>
                </a:cxn>
                <a:cxn ang="0">
                  <a:pos x="424" y="316"/>
                </a:cxn>
                <a:cxn ang="0">
                  <a:pos x="458" y="290"/>
                </a:cxn>
                <a:cxn ang="0">
                  <a:pos x="494" y="240"/>
                </a:cxn>
                <a:cxn ang="0">
                  <a:pos x="506" y="182"/>
                </a:cxn>
                <a:cxn ang="0">
                  <a:pos x="154" y="202"/>
                </a:cxn>
                <a:cxn ang="0">
                  <a:pos x="130" y="192"/>
                </a:cxn>
                <a:cxn ang="0">
                  <a:pos x="120" y="170"/>
                </a:cxn>
                <a:cxn ang="0">
                  <a:pos x="122" y="158"/>
                </a:cxn>
                <a:cxn ang="0">
                  <a:pos x="140" y="142"/>
                </a:cxn>
                <a:cxn ang="0">
                  <a:pos x="154" y="140"/>
                </a:cxn>
                <a:cxn ang="0">
                  <a:pos x="176" y="148"/>
                </a:cxn>
                <a:cxn ang="0">
                  <a:pos x="186" y="164"/>
                </a:cxn>
                <a:cxn ang="0">
                  <a:pos x="186" y="176"/>
                </a:cxn>
                <a:cxn ang="0">
                  <a:pos x="176" y="192"/>
                </a:cxn>
                <a:cxn ang="0">
                  <a:pos x="154" y="202"/>
                </a:cxn>
                <a:cxn ang="0">
                  <a:pos x="254" y="202"/>
                </a:cxn>
                <a:cxn ang="0">
                  <a:pos x="232" y="192"/>
                </a:cxn>
                <a:cxn ang="0">
                  <a:pos x="222" y="176"/>
                </a:cxn>
                <a:cxn ang="0">
                  <a:pos x="222" y="164"/>
                </a:cxn>
                <a:cxn ang="0">
                  <a:pos x="232" y="148"/>
                </a:cxn>
                <a:cxn ang="0">
                  <a:pos x="254" y="140"/>
                </a:cxn>
                <a:cxn ang="0">
                  <a:pos x="268" y="142"/>
                </a:cxn>
                <a:cxn ang="0">
                  <a:pos x="286" y="158"/>
                </a:cxn>
                <a:cxn ang="0">
                  <a:pos x="288" y="170"/>
                </a:cxn>
                <a:cxn ang="0">
                  <a:pos x="282" y="188"/>
                </a:cxn>
                <a:cxn ang="0">
                  <a:pos x="262" y="200"/>
                </a:cxn>
                <a:cxn ang="0">
                  <a:pos x="360" y="202"/>
                </a:cxn>
                <a:cxn ang="0">
                  <a:pos x="348" y="198"/>
                </a:cxn>
                <a:cxn ang="0">
                  <a:pos x="328" y="176"/>
                </a:cxn>
                <a:cxn ang="0">
                  <a:pos x="328" y="164"/>
                </a:cxn>
                <a:cxn ang="0">
                  <a:pos x="336" y="148"/>
                </a:cxn>
                <a:cxn ang="0">
                  <a:pos x="360" y="140"/>
                </a:cxn>
                <a:cxn ang="0">
                  <a:pos x="372" y="142"/>
                </a:cxn>
                <a:cxn ang="0">
                  <a:pos x="390" y="158"/>
                </a:cxn>
                <a:cxn ang="0">
                  <a:pos x="392" y="170"/>
                </a:cxn>
                <a:cxn ang="0">
                  <a:pos x="384" y="192"/>
                </a:cxn>
                <a:cxn ang="0">
                  <a:pos x="360" y="202"/>
                </a:cxn>
              </a:cxnLst>
              <a:rect l="0" t="0" r="r" b="b"/>
              <a:pathLst>
                <a:path w="506" h="466">
                  <a:moveTo>
                    <a:pt x="506" y="182"/>
                  </a:moveTo>
                  <a:lnTo>
                    <a:pt x="506" y="182"/>
                  </a:lnTo>
                  <a:lnTo>
                    <a:pt x="506" y="164"/>
                  </a:lnTo>
                  <a:lnTo>
                    <a:pt x="502" y="146"/>
                  </a:lnTo>
                  <a:lnTo>
                    <a:pt x="496" y="128"/>
                  </a:lnTo>
                  <a:lnTo>
                    <a:pt x="488" y="112"/>
                  </a:lnTo>
                  <a:lnTo>
                    <a:pt x="476" y="96"/>
                  </a:lnTo>
                  <a:lnTo>
                    <a:pt x="464" y="80"/>
                  </a:lnTo>
                  <a:lnTo>
                    <a:pt x="450" y="66"/>
                  </a:lnTo>
                  <a:lnTo>
                    <a:pt x="432" y="54"/>
                  </a:lnTo>
                  <a:lnTo>
                    <a:pt x="414" y="42"/>
                  </a:lnTo>
                  <a:lnTo>
                    <a:pt x="396" y="32"/>
                  </a:lnTo>
                  <a:lnTo>
                    <a:pt x="374" y="22"/>
                  </a:lnTo>
                  <a:lnTo>
                    <a:pt x="352" y="16"/>
                  </a:lnTo>
                  <a:lnTo>
                    <a:pt x="328" y="10"/>
                  </a:lnTo>
                  <a:lnTo>
                    <a:pt x="304" y="4"/>
                  </a:lnTo>
                  <a:lnTo>
                    <a:pt x="280" y="2"/>
                  </a:lnTo>
                  <a:lnTo>
                    <a:pt x="254" y="0"/>
                  </a:lnTo>
                  <a:lnTo>
                    <a:pt x="254" y="0"/>
                  </a:lnTo>
                  <a:lnTo>
                    <a:pt x="228" y="2"/>
                  </a:lnTo>
                  <a:lnTo>
                    <a:pt x="202" y="4"/>
                  </a:lnTo>
                  <a:lnTo>
                    <a:pt x="178" y="10"/>
                  </a:lnTo>
                  <a:lnTo>
                    <a:pt x="154" y="16"/>
                  </a:lnTo>
                  <a:lnTo>
                    <a:pt x="132" y="22"/>
                  </a:lnTo>
                  <a:lnTo>
                    <a:pt x="112" y="32"/>
                  </a:lnTo>
                  <a:lnTo>
                    <a:pt x="92" y="42"/>
                  </a:lnTo>
                  <a:lnTo>
                    <a:pt x="74" y="54"/>
                  </a:lnTo>
                  <a:lnTo>
                    <a:pt x="58" y="66"/>
                  </a:lnTo>
                  <a:lnTo>
                    <a:pt x="44" y="80"/>
                  </a:lnTo>
                  <a:lnTo>
                    <a:pt x="30" y="96"/>
                  </a:lnTo>
                  <a:lnTo>
                    <a:pt x="20" y="112"/>
                  </a:lnTo>
                  <a:lnTo>
                    <a:pt x="12" y="128"/>
                  </a:lnTo>
                  <a:lnTo>
                    <a:pt x="6" y="146"/>
                  </a:lnTo>
                  <a:lnTo>
                    <a:pt x="2" y="164"/>
                  </a:lnTo>
                  <a:lnTo>
                    <a:pt x="0" y="182"/>
                  </a:lnTo>
                  <a:lnTo>
                    <a:pt x="0" y="182"/>
                  </a:lnTo>
                  <a:lnTo>
                    <a:pt x="2" y="204"/>
                  </a:lnTo>
                  <a:lnTo>
                    <a:pt x="2" y="204"/>
                  </a:lnTo>
                  <a:lnTo>
                    <a:pt x="34" y="198"/>
                  </a:lnTo>
                  <a:lnTo>
                    <a:pt x="66" y="196"/>
                  </a:lnTo>
                  <a:lnTo>
                    <a:pt x="66" y="196"/>
                  </a:lnTo>
                  <a:lnTo>
                    <a:pt x="84" y="196"/>
                  </a:lnTo>
                  <a:lnTo>
                    <a:pt x="102" y="198"/>
                  </a:lnTo>
                  <a:lnTo>
                    <a:pt x="120" y="202"/>
                  </a:lnTo>
                  <a:lnTo>
                    <a:pt x="136" y="206"/>
                  </a:lnTo>
                  <a:lnTo>
                    <a:pt x="152" y="212"/>
                  </a:lnTo>
                  <a:lnTo>
                    <a:pt x="166" y="218"/>
                  </a:lnTo>
                  <a:lnTo>
                    <a:pt x="180" y="224"/>
                  </a:lnTo>
                  <a:lnTo>
                    <a:pt x="192" y="234"/>
                  </a:lnTo>
                  <a:lnTo>
                    <a:pt x="204" y="242"/>
                  </a:lnTo>
                  <a:lnTo>
                    <a:pt x="214" y="252"/>
                  </a:lnTo>
                  <a:lnTo>
                    <a:pt x="222" y="262"/>
                  </a:lnTo>
                  <a:lnTo>
                    <a:pt x="230" y="274"/>
                  </a:lnTo>
                  <a:lnTo>
                    <a:pt x="236" y="284"/>
                  </a:lnTo>
                  <a:lnTo>
                    <a:pt x="240" y="298"/>
                  </a:lnTo>
                  <a:lnTo>
                    <a:pt x="242" y="310"/>
                  </a:lnTo>
                  <a:lnTo>
                    <a:pt x="244" y="322"/>
                  </a:lnTo>
                  <a:lnTo>
                    <a:pt x="244" y="322"/>
                  </a:lnTo>
                  <a:lnTo>
                    <a:pt x="244" y="334"/>
                  </a:lnTo>
                  <a:lnTo>
                    <a:pt x="242" y="344"/>
                  </a:lnTo>
                  <a:lnTo>
                    <a:pt x="234" y="364"/>
                  </a:lnTo>
                  <a:lnTo>
                    <a:pt x="234" y="364"/>
                  </a:lnTo>
                  <a:lnTo>
                    <a:pt x="266" y="364"/>
                  </a:lnTo>
                  <a:lnTo>
                    <a:pt x="298" y="360"/>
                  </a:lnTo>
                  <a:lnTo>
                    <a:pt x="330" y="356"/>
                  </a:lnTo>
                  <a:lnTo>
                    <a:pt x="258" y="466"/>
                  </a:lnTo>
                  <a:lnTo>
                    <a:pt x="428" y="314"/>
                  </a:lnTo>
                  <a:lnTo>
                    <a:pt x="428" y="314"/>
                  </a:lnTo>
                  <a:lnTo>
                    <a:pt x="424" y="316"/>
                  </a:lnTo>
                  <a:lnTo>
                    <a:pt x="424" y="316"/>
                  </a:lnTo>
                  <a:lnTo>
                    <a:pt x="442" y="304"/>
                  </a:lnTo>
                  <a:lnTo>
                    <a:pt x="458" y="290"/>
                  </a:lnTo>
                  <a:lnTo>
                    <a:pt x="472" y="274"/>
                  </a:lnTo>
                  <a:lnTo>
                    <a:pt x="484" y="258"/>
                  </a:lnTo>
                  <a:lnTo>
                    <a:pt x="494" y="240"/>
                  </a:lnTo>
                  <a:lnTo>
                    <a:pt x="502" y="222"/>
                  </a:lnTo>
                  <a:lnTo>
                    <a:pt x="506" y="202"/>
                  </a:lnTo>
                  <a:lnTo>
                    <a:pt x="506" y="182"/>
                  </a:lnTo>
                  <a:lnTo>
                    <a:pt x="506" y="182"/>
                  </a:lnTo>
                  <a:close/>
                  <a:moveTo>
                    <a:pt x="154" y="202"/>
                  </a:moveTo>
                  <a:lnTo>
                    <a:pt x="154" y="202"/>
                  </a:lnTo>
                  <a:lnTo>
                    <a:pt x="146" y="200"/>
                  </a:lnTo>
                  <a:lnTo>
                    <a:pt x="140" y="198"/>
                  </a:lnTo>
                  <a:lnTo>
                    <a:pt x="130" y="192"/>
                  </a:lnTo>
                  <a:lnTo>
                    <a:pt x="122" y="182"/>
                  </a:lnTo>
                  <a:lnTo>
                    <a:pt x="120" y="176"/>
                  </a:lnTo>
                  <a:lnTo>
                    <a:pt x="120" y="170"/>
                  </a:lnTo>
                  <a:lnTo>
                    <a:pt x="120" y="170"/>
                  </a:lnTo>
                  <a:lnTo>
                    <a:pt x="120" y="164"/>
                  </a:lnTo>
                  <a:lnTo>
                    <a:pt x="122" y="158"/>
                  </a:lnTo>
                  <a:lnTo>
                    <a:pt x="126" y="154"/>
                  </a:lnTo>
                  <a:lnTo>
                    <a:pt x="130" y="148"/>
                  </a:lnTo>
                  <a:lnTo>
                    <a:pt x="140" y="142"/>
                  </a:lnTo>
                  <a:lnTo>
                    <a:pt x="146" y="140"/>
                  </a:lnTo>
                  <a:lnTo>
                    <a:pt x="154" y="140"/>
                  </a:lnTo>
                  <a:lnTo>
                    <a:pt x="154" y="140"/>
                  </a:lnTo>
                  <a:lnTo>
                    <a:pt x="160" y="140"/>
                  </a:lnTo>
                  <a:lnTo>
                    <a:pt x="166" y="142"/>
                  </a:lnTo>
                  <a:lnTo>
                    <a:pt x="176" y="148"/>
                  </a:lnTo>
                  <a:lnTo>
                    <a:pt x="180" y="154"/>
                  </a:lnTo>
                  <a:lnTo>
                    <a:pt x="184" y="158"/>
                  </a:lnTo>
                  <a:lnTo>
                    <a:pt x="186" y="164"/>
                  </a:lnTo>
                  <a:lnTo>
                    <a:pt x="186" y="170"/>
                  </a:lnTo>
                  <a:lnTo>
                    <a:pt x="186" y="170"/>
                  </a:lnTo>
                  <a:lnTo>
                    <a:pt x="186" y="176"/>
                  </a:lnTo>
                  <a:lnTo>
                    <a:pt x="184" y="182"/>
                  </a:lnTo>
                  <a:lnTo>
                    <a:pt x="180" y="188"/>
                  </a:lnTo>
                  <a:lnTo>
                    <a:pt x="176" y="192"/>
                  </a:lnTo>
                  <a:lnTo>
                    <a:pt x="166" y="198"/>
                  </a:lnTo>
                  <a:lnTo>
                    <a:pt x="160" y="200"/>
                  </a:lnTo>
                  <a:lnTo>
                    <a:pt x="154" y="202"/>
                  </a:lnTo>
                  <a:lnTo>
                    <a:pt x="154" y="202"/>
                  </a:lnTo>
                  <a:close/>
                  <a:moveTo>
                    <a:pt x="254" y="202"/>
                  </a:moveTo>
                  <a:lnTo>
                    <a:pt x="254" y="202"/>
                  </a:lnTo>
                  <a:lnTo>
                    <a:pt x="248" y="200"/>
                  </a:lnTo>
                  <a:lnTo>
                    <a:pt x="242" y="198"/>
                  </a:lnTo>
                  <a:lnTo>
                    <a:pt x="232" y="192"/>
                  </a:lnTo>
                  <a:lnTo>
                    <a:pt x="228" y="188"/>
                  </a:lnTo>
                  <a:lnTo>
                    <a:pt x="224" y="182"/>
                  </a:lnTo>
                  <a:lnTo>
                    <a:pt x="222" y="176"/>
                  </a:lnTo>
                  <a:lnTo>
                    <a:pt x="222" y="170"/>
                  </a:lnTo>
                  <a:lnTo>
                    <a:pt x="222" y="170"/>
                  </a:lnTo>
                  <a:lnTo>
                    <a:pt x="222" y="164"/>
                  </a:lnTo>
                  <a:lnTo>
                    <a:pt x="224" y="158"/>
                  </a:lnTo>
                  <a:lnTo>
                    <a:pt x="228" y="154"/>
                  </a:lnTo>
                  <a:lnTo>
                    <a:pt x="232" y="148"/>
                  </a:lnTo>
                  <a:lnTo>
                    <a:pt x="242" y="142"/>
                  </a:lnTo>
                  <a:lnTo>
                    <a:pt x="248" y="140"/>
                  </a:lnTo>
                  <a:lnTo>
                    <a:pt x="254" y="140"/>
                  </a:lnTo>
                  <a:lnTo>
                    <a:pt x="254" y="140"/>
                  </a:lnTo>
                  <a:lnTo>
                    <a:pt x="262" y="140"/>
                  </a:lnTo>
                  <a:lnTo>
                    <a:pt x="268" y="142"/>
                  </a:lnTo>
                  <a:lnTo>
                    <a:pt x="278" y="148"/>
                  </a:lnTo>
                  <a:lnTo>
                    <a:pt x="282" y="154"/>
                  </a:lnTo>
                  <a:lnTo>
                    <a:pt x="286" y="158"/>
                  </a:lnTo>
                  <a:lnTo>
                    <a:pt x="288" y="164"/>
                  </a:lnTo>
                  <a:lnTo>
                    <a:pt x="288" y="170"/>
                  </a:lnTo>
                  <a:lnTo>
                    <a:pt x="288" y="170"/>
                  </a:lnTo>
                  <a:lnTo>
                    <a:pt x="288" y="176"/>
                  </a:lnTo>
                  <a:lnTo>
                    <a:pt x="286" y="182"/>
                  </a:lnTo>
                  <a:lnTo>
                    <a:pt x="282" y="188"/>
                  </a:lnTo>
                  <a:lnTo>
                    <a:pt x="278" y="192"/>
                  </a:lnTo>
                  <a:lnTo>
                    <a:pt x="268" y="198"/>
                  </a:lnTo>
                  <a:lnTo>
                    <a:pt x="262" y="200"/>
                  </a:lnTo>
                  <a:lnTo>
                    <a:pt x="254" y="202"/>
                  </a:lnTo>
                  <a:lnTo>
                    <a:pt x="254" y="202"/>
                  </a:lnTo>
                  <a:close/>
                  <a:moveTo>
                    <a:pt x="360" y="202"/>
                  </a:moveTo>
                  <a:lnTo>
                    <a:pt x="360" y="202"/>
                  </a:lnTo>
                  <a:lnTo>
                    <a:pt x="354" y="200"/>
                  </a:lnTo>
                  <a:lnTo>
                    <a:pt x="348" y="198"/>
                  </a:lnTo>
                  <a:lnTo>
                    <a:pt x="336" y="192"/>
                  </a:lnTo>
                  <a:lnTo>
                    <a:pt x="330" y="182"/>
                  </a:lnTo>
                  <a:lnTo>
                    <a:pt x="328" y="176"/>
                  </a:lnTo>
                  <a:lnTo>
                    <a:pt x="328" y="170"/>
                  </a:lnTo>
                  <a:lnTo>
                    <a:pt x="328" y="170"/>
                  </a:lnTo>
                  <a:lnTo>
                    <a:pt x="328" y="164"/>
                  </a:lnTo>
                  <a:lnTo>
                    <a:pt x="330" y="158"/>
                  </a:lnTo>
                  <a:lnTo>
                    <a:pt x="332" y="154"/>
                  </a:lnTo>
                  <a:lnTo>
                    <a:pt x="336" y="148"/>
                  </a:lnTo>
                  <a:lnTo>
                    <a:pt x="348" y="142"/>
                  </a:lnTo>
                  <a:lnTo>
                    <a:pt x="354" y="140"/>
                  </a:lnTo>
                  <a:lnTo>
                    <a:pt x="360" y="140"/>
                  </a:lnTo>
                  <a:lnTo>
                    <a:pt x="360" y="140"/>
                  </a:lnTo>
                  <a:lnTo>
                    <a:pt x="366" y="140"/>
                  </a:lnTo>
                  <a:lnTo>
                    <a:pt x="372" y="142"/>
                  </a:lnTo>
                  <a:lnTo>
                    <a:pt x="384" y="148"/>
                  </a:lnTo>
                  <a:lnTo>
                    <a:pt x="388" y="154"/>
                  </a:lnTo>
                  <a:lnTo>
                    <a:pt x="390" y="158"/>
                  </a:lnTo>
                  <a:lnTo>
                    <a:pt x="392" y="164"/>
                  </a:lnTo>
                  <a:lnTo>
                    <a:pt x="392" y="170"/>
                  </a:lnTo>
                  <a:lnTo>
                    <a:pt x="392" y="170"/>
                  </a:lnTo>
                  <a:lnTo>
                    <a:pt x="392" y="176"/>
                  </a:lnTo>
                  <a:lnTo>
                    <a:pt x="390" y="182"/>
                  </a:lnTo>
                  <a:lnTo>
                    <a:pt x="384" y="192"/>
                  </a:lnTo>
                  <a:lnTo>
                    <a:pt x="372" y="198"/>
                  </a:lnTo>
                  <a:lnTo>
                    <a:pt x="366" y="200"/>
                  </a:lnTo>
                  <a:lnTo>
                    <a:pt x="360" y="202"/>
                  </a:lnTo>
                  <a:lnTo>
                    <a:pt x="360" y="20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ko-KR" altLang="en-US"/>
            </a:p>
          </p:txBody>
        </p:sp>
      </p:grpSp>
      <p:grpSp>
        <p:nvGrpSpPr>
          <p:cNvPr id="41" name="그룹 40"/>
          <p:cNvGrpSpPr/>
          <p:nvPr userDrawn="1"/>
        </p:nvGrpSpPr>
        <p:grpSpPr>
          <a:xfrm>
            <a:off x="7288776" y="5223657"/>
            <a:ext cx="798170" cy="968662"/>
            <a:chOff x="9144000" y="817563"/>
            <a:chExt cx="2660649" cy="3228976"/>
          </a:xfrm>
          <a:solidFill>
            <a:schemeClr val="bg1"/>
          </a:solidFill>
        </p:grpSpPr>
        <p:sp>
          <p:nvSpPr>
            <p:cNvPr id="42" name="Freeform 80"/>
            <p:cNvSpPr>
              <a:spLocks/>
            </p:cNvSpPr>
            <p:nvPr/>
          </p:nvSpPr>
          <p:spPr bwMode="auto">
            <a:xfrm>
              <a:off x="10356851" y="2601913"/>
              <a:ext cx="311150" cy="307976"/>
            </a:xfrm>
            <a:custGeom>
              <a:avLst/>
              <a:gdLst/>
              <a:ahLst/>
              <a:cxnLst>
                <a:cxn ang="0">
                  <a:pos x="98" y="0"/>
                </a:cxn>
                <a:cxn ang="0">
                  <a:pos x="98" y="0"/>
                </a:cxn>
                <a:cxn ang="0">
                  <a:pos x="116" y="2"/>
                </a:cxn>
                <a:cxn ang="0">
                  <a:pos x="134" y="8"/>
                </a:cxn>
                <a:cxn ang="0">
                  <a:pos x="150" y="18"/>
                </a:cxn>
                <a:cxn ang="0">
                  <a:pos x="166" y="30"/>
                </a:cxn>
                <a:cxn ang="0">
                  <a:pos x="178" y="44"/>
                </a:cxn>
                <a:cxn ang="0">
                  <a:pos x="188" y="62"/>
                </a:cxn>
                <a:cxn ang="0">
                  <a:pos x="194" y="78"/>
                </a:cxn>
                <a:cxn ang="0">
                  <a:pos x="196" y="98"/>
                </a:cxn>
                <a:cxn ang="0">
                  <a:pos x="196" y="98"/>
                </a:cxn>
                <a:cxn ang="0">
                  <a:pos x="194" y="116"/>
                </a:cxn>
                <a:cxn ang="0">
                  <a:pos x="188" y="132"/>
                </a:cxn>
                <a:cxn ang="0">
                  <a:pos x="178" y="150"/>
                </a:cxn>
                <a:cxn ang="0">
                  <a:pos x="166" y="164"/>
                </a:cxn>
                <a:cxn ang="0">
                  <a:pos x="150" y="176"/>
                </a:cxn>
                <a:cxn ang="0">
                  <a:pos x="134" y="186"/>
                </a:cxn>
                <a:cxn ang="0">
                  <a:pos x="116" y="192"/>
                </a:cxn>
                <a:cxn ang="0">
                  <a:pos x="98" y="194"/>
                </a:cxn>
                <a:cxn ang="0">
                  <a:pos x="98" y="194"/>
                </a:cxn>
                <a:cxn ang="0">
                  <a:pos x="80" y="192"/>
                </a:cxn>
                <a:cxn ang="0">
                  <a:pos x="62" y="186"/>
                </a:cxn>
                <a:cxn ang="0">
                  <a:pos x="46" y="176"/>
                </a:cxn>
                <a:cxn ang="0">
                  <a:pos x="30" y="164"/>
                </a:cxn>
                <a:cxn ang="0">
                  <a:pos x="18" y="150"/>
                </a:cxn>
                <a:cxn ang="0">
                  <a:pos x="8" y="132"/>
                </a:cxn>
                <a:cxn ang="0">
                  <a:pos x="2" y="116"/>
                </a:cxn>
                <a:cxn ang="0">
                  <a:pos x="0" y="98"/>
                </a:cxn>
                <a:cxn ang="0">
                  <a:pos x="0" y="98"/>
                </a:cxn>
                <a:cxn ang="0">
                  <a:pos x="2" y="78"/>
                </a:cxn>
                <a:cxn ang="0">
                  <a:pos x="8" y="62"/>
                </a:cxn>
                <a:cxn ang="0">
                  <a:pos x="18" y="44"/>
                </a:cxn>
                <a:cxn ang="0">
                  <a:pos x="30" y="30"/>
                </a:cxn>
                <a:cxn ang="0">
                  <a:pos x="46" y="18"/>
                </a:cxn>
                <a:cxn ang="0">
                  <a:pos x="62" y="8"/>
                </a:cxn>
                <a:cxn ang="0">
                  <a:pos x="80" y="2"/>
                </a:cxn>
                <a:cxn ang="0">
                  <a:pos x="98" y="0"/>
                </a:cxn>
                <a:cxn ang="0">
                  <a:pos x="98" y="0"/>
                </a:cxn>
              </a:cxnLst>
              <a:rect l="0" t="0" r="r" b="b"/>
              <a:pathLst>
                <a:path w="196" h="194">
                  <a:moveTo>
                    <a:pt x="98" y="0"/>
                  </a:moveTo>
                  <a:lnTo>
                    <a:pt x="98" y="0"/>
                  </a:lnTo>
                  <a:lnTo>
                    <a:pt x="116" y="2"/>
                  </a:lnTo>
                  <a:lnTo>
                    <a:pt x="134" y="8"/>
                  </a:lnTo>
                  <a:lnTo>
                    <a:pt x="150" y="18"/>
                  </a:lnTo>
                  <a:lnTo>
                    <a:pt x="166" y="30"/>
                  </a:lnTo>
                  <a:lnTo>
                    <a:pt x="178" y="44"/>
                  </a:lnTo>
                  <a:lnTo>
                    <a:pt x="188" y="62"/>
                  </a:lnTo>
                  <a:lnTo>
                    <a:pt x="194" y="78"/>
                  </a:lnTo>
                  <a:lnTo>
                    <a:pt x="196" y="98"/>
                  </a:lnTo>
                  <a:lnTo>
                    <a:pt x="196" y="98"/>
                  </a:lnTo>
                  <a:lnTo>
                    <a:pt x="194" y="116"/>
                  </a:lnTo>
                  <a:lnTo>
                    <a:pt x="188" y="132"/>
                  </a:lnTo>
                  <a:lnTo>
                    <a:pt x="178" y="150"/>
                  </a:lnTo>
                  <a:lnTo>
                    <a:pt x="166" y="164"/>
                  </a:lnTo>
                  <a:lnTo>
                    <a:pt x="150" y="176"/>
                  </a:lnTo>
                  <a:lnTo>
                    <a:pt x="134" y="186"/>
                  </a:lnTo>
                  <a:lnTo>
                    <a:pt x="116" y="192"/>
                  </a:lnTo>
                  <a:lnTo>
                    <a:pt x="98" y="194"/>
                  </a:lnTo>
                  <a:lnTo>
                    <a:pt x="98" y="194"/>
                  </a:lnTo>
                  <a:lnTo>
                    <a:pt x="80" y="192"/>
                  </a:lnTo>
                  <a:lnTo>
                    <a:pt x="62" y="186"/>
                  </a:lnTo>
                  <a:lnTo>
                    <a:pt x="46" y="176"/>
                  </a:lnTo>
                  <a:lnTo>
                    <a:pt x="30" y="164"/>
                  </a:lnTo>
                  <a:lnTo>
                    <a:pt x="18" y="150"/>
                  </a:lnTo>
                  <a:lnTo>
                    <a:pt x="8" y="132"/>
                  </a:lnTo>
                  <a:lnTo>
                    <a:pt x="2" y="116"/>
                  </a:lnTo>
                  <a:lnTo>
                    <a:pt x="0" y="98"/>
                  </a:lnTo>
                  <a:lnTo>
                    <a:pt x="0" y="98"/>
                  </a:lnTo>
                  <a:lnTo>
                    <a:pt x="2" y="78"/>
                  </a:lnTo>
                  <a:lnTo>
                    <a:pt x="8" y="62"/>
                  </a:lnTo>
                  <a:lnTo>
                    <a:pt x="18" y="44"/>
                  </a:lnTo>
                  <a:lnTo>
                    <a:pt x="30" y="30"/>
                  </a:lnTo>
                  <a:lnTo>
                    <a:pt x="46" y="18"/>
                  </a:lnTo>
                  <a:lnTo>
                    <a:pt x="62" y="8"/>
                  </a:lnTo>
                  <a:lnTo>
                    <a:pt x="80" y="2"/>
                  </a:lnTo>
                  <a:lnTo>
                    <a:pt x="98" y="0"/>
                  </a:lnTo>
                  <a:lnTo>
                    <a:pt x="98"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43" name="Freeform 81"/>
            <p:cNvSpPr>
              <a:spLocks noEditPoints="1"/>
            </p:cNvSpPr>
            <p:nvPr/>
          </p:nvSpPr>
          <p:spPr bwMode="auto">
            <a:xfrm>
              <a:off x="9220199" y="1465264"/>
              <a:ext cx="2584450" cy="2581275"/>
            </a:xfrm>
            <a:custGeom>
              <a:avLst/>
              <a:gdLst/>
              <a:ahLst/>
              <a:cxnLst>
                <a:cxn ang="0">
                  <a:pos x="926" y="72"/>
                </a:cxn>
                <a:cxn ang="0">
                  <a:pos x="1102" y="122"/>
                </a:cxn>
                <a:cxn ang="0">
                  <a:pos x="1258" y="210"/>
                </a:cxn>
                <a:cxn ang="0">
                  <a:pos x="1390" y="332"/>
                </a:cxn>
                <a:cxn ang="0">
                  <a:pos x="1488" y="484"/>
                </a:cxn>
                <a:cxn ang="0">
                  <a:pos x="1546" y="660"/>
                </a:cxn>
                <a:cxn ang="0">
                  <a:pos x="1562" y="814"/>
                </a:cxn>
                <a:cxn ang="0">
                  <a:pos x="1538" y="998"/>
                </a:cxn>
                <a:cxn ang="0">
                  <a:pos x="1470" y="1166"/>
                </a:cxn>
                <a:cxn ang="0">
                  <a:pos x="1366" y="1314"/>
                </a:cxn>
                <a:cxn ang="0">
                  <a:pos x="1230" y="1432"/>
                </a:cxn>
                <a:cxn ang="0">
                  <a:pos x="1068" y="1516"/>
                </a:cxn>
                <a:cxn ang="0">
                  <a:pos x="890" y="1558"/>
                </a:cxn>
                <a:cxn ang="0">
                  <a:pos x="736" y="1558"/>
                </a:cxn>
                <a:cxn ang="0">
                  <a:pos x="552" y="1516"/>
                </a:cxn>
                <a:cxn ang="0">
                  <a:pos x="392" y="1432"/>
                </a:cxn>
                <a:cxn ang="0">
                  <a:pos x="256" y="1314"/>
                </a:cxn>
                <a:cxn ang="0">
                  <a:pos x="154" y="1166"/>
                </a:cxn>
                <a:cxn ang="0">
                  <a:pos x="88" y="998"/>
                </a:cxn>
                <a:cxn ang="0">
                  <a:pos x="66" y="814"/>
                </a:cxn>
                <a:cxn ang="0">
                  <a:pos x="80" y="660"/>
                </a:cxn>
                <a:cxn ang="0">
                  <a:pos x="138" y="484"/>
                </a:cxn>
                <a:cxn ang="0">
                  <a:pos x="234" y="332"/>
                </a:cxn>
                <a:cxn ang="0">
                  <a:pos x="362" y="210"/>
                </a:cxn>
                <a:cxn ang="0">
                  <a:pos x="518" y="122"/>
                </a:cxn>
                <a:cxn ang="0">
                  <a:pos x="698" y="72"/>
                </a:cxn>
                <a:cxn ang="0">
                  <a:pos x="1628" y="814"/>
                </a:cxn>
                <a:cxn ang="0">
                  <a:pos x="1610" y="648"/>
                </a:cxn>
                <a:cxn ang="0">
                  <a:pos x="1548" y="458"/>
                </a:cxn>
                <a:cxn ang="0">
                  <a:pos x="1444" y="292"/>
                </a:cxn>
                <a:cxn ang="0">
                  <a:pos x="1304" y="160"/>
                </a:cxn>
                <a:cxn ang="0">
                  <a:pos x="1134" y="62"/>
                </a:cxn>
                <a:cxn ang="0">
                  <a:pos x="940" y="8"/>
                </a:cxn>
                <a:cxn ang="0">
                  <a:pos x="772" y="0"/>
                </a:cxn>
                <a:cxn ang="0">
                  <a:pos x="570" y="36"/>
                </a:cxn>
                <a:cxn ang="0">
                  <a:pos x="390" y="116"/>
                </a:cxn>
                <a:cxn ang="0">
                  <a:pos x="236" y="236"/>
                </a:cxn>
                <a:cxn ang="0">
                  <a:pos x="116" y="388"/>
                </a:cxn>
                <a:cxn ang="0">
                  <a:pos x="36" y="568"/>
                </a:cxn>
                <a:cxn ang="0">
                  <a:pos x="2" y="770"/>
                </a:cxn>
                <a:cxn ang="0">
                  <a:pos x="10" y="938"/>
                </a:cxn>
                <a:cxn ang="0">
                  <a:pos x="64" y="1132"/>
                </a:cxn>
                <a:cxn ang="0">
                  <a:pos x="160" y="1302"/>
                </a:cxn>
                <a:cxn ang="0">
                  <a:pos x="294" y="1442"/>
                </a:cxn>
                <a:cxn ang="0">
                  <a:pos x="458" y="1548"/>
                </a:cxn>
                <a:cxn ang="0">
                  <a:pos x="648" y="1610"/>
                </a:cxn>
                <a:cxn ang="0">
                  <a:pos x="814" y="1626"/>
                </a:cxn>
                <a:cxn ang="0">
                  <a:pos x="1020" y="1602"/>
                </a:cxn>
                <a:cxn ang="0">
                  <a:pos x="1204" y="1530"/>
                </a:cxn>
                <a:cxn ang="0">
                  <a:pos x="1364" y="1418"/>
                </a:cxn>
                <a:cxn ang="0">
                  <a:pos x="1490" y="1270"/>
                </a:cxn>
                <a:cxn ang="0">
                  <a:pos x="1578" y="1096"/>
                </a:cxn>
                <a:cxn ang="0">
                  <a:pos x="1624" y="898"/>
                </a:cxn>
              </a:cxnLst>
              <a:rect l="0" t="0" r="r" b="b"/>
              <a:pathLst>
                <a:path w="1628" h="1626">
                  <a:moveTo>
                    <a:pt x="814" y="64"/>
                  </a:moveTo>
                  <a:lnTo>
                    <a:pt x="814" y="64"/>
                  </a:lnTo>
                  <a:lnTo>
                    <a:pt x="852" y="66"/>
                  </a:lnTo>
                  <a:lnTo>
                    <a:pt x="890" y="68"/>
                  </a:lnTo>
                  <a:lnTo>
                    <a:pt x="926" y="72"/>
                  </a:lnTo>
                  <a:lnTo>
                    <a:pt x="962" y="80"/>
                  </a:lnTo>
                  <a:lnTo>
                    <a:pt x="998" y="88"/>
                  </a:lnTo>
                  <a:lnTo>
                    <a:pt x="1034" y="98"/>
                  </a:lnTo>
                  <a:lnTo>
                    <a:pt x="1068" y="108"/>
                  </a:lnTo>
                  <a:lnTo>
                    <a:pt x="1102" y="122"/>
                  </a:lnTo>
                  <a:lnTo>
                    <a:pt x="1136" y="136"/>
                  </a:lnTo>
                  <a:lnTo>
                    <a:pt x="1168" y="152"/>
                  </a:lnTo>
                  <a:lnTo>
                    <a:pt x="1200" y="170"/>
                  </a:lnTo>
                  <a:lnTo>
                    <a:pt x="1230" y="190"/>
                  </a:lnTo>
                  <a:lnTo>
                    <a:pt x="1258" y="210"/>
                  </a:lnTo>
                  <a:lnTo>
                    <a:pt x="1288" y="232"/>
                  </a:lnTo>
                  <a:lnTo>
                    <a:pt x="1314" y="256"/>
                  </a:lnTo>
                  <a:lnTo>
                    <a:pt x="1340" y="280"/>
                  </a:lnTo>
                  <a:lnTo>
                    <a:pt x="1366" y="306"/>
                  </a:lnTo>
                  <a:lnTo>
                    <a:pt x="1390" y="332"/>
                  </a:lnTo>
                  <a:lnTo>
                    <a:pt x="1412" y="360"/>
                  </a:lnTo>
                  <a:lnTo>
                    <a:pt x="1432" y="390"/>
                  </a:lnTo>
                  <a:lnTo>
                    <a:pt x="1452" y="420"/>
                  </a:lnTo>
                  <a:lnTo>
                    <a:pt x="1470" y="452"/>
                  </a:lnTo>
                  <a:lnTo>
                    <a:pt x="1488" y="484"/>
                  </a:lnTo>
                  <a:lnTo>
                    <a:pt x="1502" y="518"/>
                  </a:lnTo>
                  <a:lnTo>
                    <a:pt x="1516" y="552"/>
                  </a:lnTo>
                  <a:lnTo>
                    <a:pt x="1528" y="586"/>
                  </a:lnTo>
                  <a:lnTo>
                    <a:pt x="1538" y="622"/>
                  </a:lnTo>
                  <a:lnTo>
                    <a:pt x="1546" y="660"/>
                  </a:lnTo>
                  <a:lnTo>
                    <a:pt x="1554" y="696"/>
                  </a:lnTo>
                  <a:lnTo>
                    <a:pt x="1558" y="734"/>
                  </a:lnTo>
                  <a:lnTo>
                    <a:pt x="1562" y="774"/>
                  </a:lnTo>
                  <a:lnTo>
                    <a:pt x="1562" y="814"/>
                  </a:lnTo>
                  <a:lnTo>
                    <a:pt x="1562" y="814"/>
                  </a:lnTo>
                  <a:lnTo>
                    <a:pt x="1562" y="850"/>
                  </a:lnTo>
                  <a:lnTo>
                    <a:pt x="1558" y="888"/>
                  </a:lnTo>
                  <a:lnTo>
                    <a:pt x="1554" y="926"/>
                  </a:lnTo>
                  <a:lnTo>
                    <a:pt x="1546" y="962"/>
                  </a:lnTo>
                  <a:lnTo>
                    <a:pt x="1538" y="998"/>
                  </a:lnTo>
                  <a:lnTo>
                    <a:pt x="1528" y="1034"/>
                  </a:lnTo>
                  <a:lnTo>
                    <a:pt x="1516" y="1068"/>
                  </a:lnTo>
                  <a:lnTo>
                    <a:pt x="1502" y="1102"/>
                  </a:lnTo>
                  <a:lnTo>
                    <a:pt x="1488" y="1134"/>
                  </a:lnTo>
                  <a:lnTo>
                    <a:pt x="1470" y="1166"/>
                  </a:lnTo>
                  <a:lnTo>
                    <a:pt x="1452" y="1198"/>
                  </a:lnTo>
                  <a:lnTo>
                    <a:pt x="1432" y="1228"/>
                  </a:lnTo>
                  <a:lnTo>
                    <a:pt x="1412" y="1258"/>
                  </a:lnTo>
                  <a:lnTo>
                    <a:pt x="1390" y="1286"/>
                  </a:lnTo>
                  <a:lnTo>
                    <a:pt x="1366" y="1314"/>
                  </a:lnTo>
                  <a:lnTo>
                    <a:pt x="1340" y="1340"/>
                  </a:lnTo>
                  <a:lnTo>
                    <a:pt x="1314" y="1364"/>
                  </a:lnTo>
                  <a:lnTo>
                    <a:pt x="1288" y="1388"/>
                  </a:lnTo>
                  <a:lnTo>
                    <a:pt x="1258" y="1412"/>
                  </a:lnTo>
                  <a:lnTo>
                    <a:pt x="1230" y="1432"/>
                  </a:lnTo>
                  <a:lnTo>
                    <a:pt x="1200" y="1452"/>
                  </a:lnTo>
                  <a:lnTo>
                    <a:pt x="1168" y="1470"/>
                  </a:lnTo>
                  <a:lnTo>
                    <a:pt x="1136" y="1486"/>
                  </a:lnTo>
                  <a:lnTo>
                    <a:pt x="1102" y="1502"/>
                  </a:lnTo>
                  <a:lnTo>
                    <a:pt x="1068" y="1516"/>
                  </a:lnTo>
                  <a:lnTo>
                    <a:pt x="1034" y="1528"/>
                  </a:lnTo>
                  <a:lnTo>
                    <a:pt x="998" y="1538"/>
                  </a:lnTo>
                  <a:lnTo>
                    <a:pt x="962" y="1546"/>
                  </a:lnTo>
                  <a:lnTo>
                    <a:pt x="926" y="1552"/>
                  </a:lnTo>
                  <a:lnTo>
                    <a:pt x="890" y="1558"/>
                  </a:lnTo>
                  <a:lnTo>
                    <a:pt x="852" y="1560"/>
                  </a:lnTo>
                  <a:lnTo>
                    <a:pt x="814" y="1562"/>
                  </a:lnTo>
                  <a:lnTo>
                    <a:pt x="814" y="1562"/>
                  </a:lnTo>
                  <a:lnTo>
                    <a:pt x="774" y="1560"/>
                  </a:lnTo>
                  <a:lnTo>
                    <a:pt x="736" y="1558"/>
                  </a:lnTo>
                  <a:lnTo>
                    <a:pt x="698" y="1552"/>
                  </a:lnTo>
                  <a:lnTo>
                    <a:pt x="660" y="1546"/>
                  </a:lnTo>
                  <a:lnTo>
                    <a:pt x="624" y="1538"/>
                  </a:lnTo>
                  <a:lnTo>
                    <a:pt x="588" y="1528"/>
                  </a:lnTo>
                  <a:lnTo>
                    <a:pt x="552" y="1516"/>
                  </a:lnTo>
                  <a:lnTo>
                    <a:pt x="518" y="1502"/>
                  </a:lnTo>
                  <a:lnTo>
                    <a:pt x="486" y="1486"/>
                  </a:lnTo>
                  <a:lnTo>
                    <a:pt x="452" y="1470"/>
                  </a:lnTo>
                  <a:lnTo>
                    <a:pt x="422" y="1452"/>
                  </a:lnTo>
                  <a:lnTo>
                    <a:pt x="392" y="1432"/>
                  </a:lnTo>
                  <a:lnTo>
                    <a:pt x="362" y="1412"/>
                  </a:lnTo>
                  <a:lnTo>
                    <a:pt x="334" y="1388"/>
                  </a:lnTo>
                  <a:lnTo>
                    <a:pt x="306" y="1364"/>
                  </a:lnTo>
                  <a:lnTo>
                    <a:pt x="282" y="1340"/>
                  </a:lnTo>
                  <a:lnTo>
                    <a:pt x="256" y="1314"/>
                  </a:lnTo>
                  <a:lnTo>
                    <a:pt x="234" y="1286"/>
                  </a:lnTo>
                  <a:lnTo>
                    <a:pt x="212" y="1258"/>
                  </a:lnTo>
                  <a:lnTo>
                    <a:pt x="190" y="1228"/>
                  </a:lnTo>
                  <a:lnTo>
                    <a:pt x="172" y="1198"/>
                  </a:lnTo>
                  <a:lnTo>
                    <a:pt x="154" y="1166"/>
                  </a:lnTo>
                  <a:lnTo>
                    <a:pt x="138" y="1134"/>
                  </a:lnTo>
                  <a:lnTo>
                    <a:pt x="124" y="1102"/>
                  </a:lnTo>
                  <a:lnTo>
                    <a:pt x="110" y="1068"/>
                  </a:lnTo>
                  <a:lnTo>
                    <a:pt x="98" y="1034"/>
                  </a:lnTo>
                  <a:lnTo>
                    <a:pt x="88" y="998"/>
                  </a:lnTo>
                  <a:lnTo>
                    <a:pt x="80" y="962"/>
                  </a:lnTo>
                  <a:lnTo>
                    <a:pt x="74" y="926"/>
                  </a:lnTo>
                  <a:lnTo>
                    <a:pt x="70" y="888"/>
                  </a:lnTo>
                  <a:lnTo>
                    <a:pt x="66" y="850"/>
                  </a:lnTo>
                  <a:lnTo>
                    <a:pt x="66" y="814"/>
                  </a:lnTo>
                  <a:lnTo>
                    <a:pt x="66" y="814"/>
                  </a:lnTo>
                  <a:lnTo>
                    <a:pt x="66" y="774"/>
                  </a:lnTo>
                  <a:lnTo>
                    <a:pt x="70" y="734"/>
                  </a:lnTo>
                  <a:lnTo>
                    <a:pt x="74" y="696"/>
                  </a:lnTo>
                  <a:lnTo>
                    <a:pt x="80" y="660"/>
                  </a:lnTo>
                  <a:lnTo>
                    <a:pt x="88" y="622"/>
                  </a:lnTo>
                  <a:lnTo>
                    <a:pt x="98" y="586"/>
                  </a:lnTo>
                  <a:lnTo>
                    <a:pt x="110" y="552"/>
                  </a:lnTo>
                  <a:lnTo>
                    <a:pt x="124" y="518"/>
                  </a:lnTo>
                  <a:lnTo>
                    <a:pt x="138" y="484"/>
                  </a:lnTo>
                  <a:lnTo>
                    <a:pt x="154" y="452"/>
                  </a:lnTo>
                  <a:lnTo>
                    <a:pt x="172" y="420"/>
                  </a:lnTo>
                  <a:lnTo>
                    <a:pt x="190" y="390"/>
                  </a:lnTo>
                  <a:lnTo>
                    <a:pt x="212" y="360"/>
                  </a:lnTo>
                  <a:lnTo>
                    <a:pt x="234" y="332"/>
                  </a:lnTo>
                  <a:lnTo>
                    <a:pt x="256" y="306"/>
                  </a:lnTo>
                  <a:lnTo>
                    <a:pt x="282" y="280"/>
                  </a:lnTo>
                  <a:lnTo>
                    <a:pt x="306" y="256"/>
                  </a:lnTo>
                  <a:lnTo>
                    <a:pt x="334" y="232"/>
                  </a:lnTo>
                  <a:lnTo>
                    <a:pt x="362" y="210"/>
                  </a:lnTo>
                  <a:lnTo>
                    <a:pt x="392" y="190"/>
                  </a:lnTo>
                  <a:lnTo>
                    <a:pt x="422" y="170"/>
                  </a:lnTo>
                  <a:lnTo>
                    <a:pt x="452" y="152"/>
                  </a:lnTo>
                  <a:lnTo>
                    <a:pt x="486" y="136"/>
                  </a:lnTo>
                  <a:lnTo>
                    <a:pt x="518" y="122"/>
                  </a:lnTo>
                  <a:lnTo>
                    <a:pt x="552" y="108"/>
                  </a:lnTo>
                  <a:lnTo>
                    <a:pt x="588" y="98"/>
                  </a:lnTo>
                  <a:lnTo>
                    <a:pt x="624" y="88"/>
                  </a:lnTo>
                  <a:lnTo>
                    <a:pt x="660" y="80"/>
                  </a:lnTo>
                  <a:lnTo>
                    <a:pt x="698" y="72"/>
                  </a:lnTo>
                  <a:lnTo>
                    <a:pt x="736" y="68"/>
                  </a:lnTo>
                  <a:lnTo>
                    <a:pt x="774" y="66"/>
                  </a:lnTo>
                  <a:lnTo>
                    <a:pt x="814" y="64"/>
                  </a:lnTo>
                  <a:lnTo>
                    <a:pt x="814" y="64"/>
                  </a:lnTo>
                  <a:close/>
                  <a:moveTo>
                    <a:pt x="1628" y="814"/>
                  </a:moveTo>
                  <a:lnTo>
                    <a:pt x="1628" y="814"/>
                  </a:lnTo>
                  <a:lnTo>
                    <a:pt x="1626" y="770"/>
                  </a:lnTo>
                  <a:lnTo>
                    <a:pt x="1624" y="728"/>
                  </a:lnTo>
                  <a:lnTo>
                    <a:pt x="1618" y="688"/>
                  </a:lnTo>
                  <a:lnTo>
                    <a:pt x="1610" y="648"/>
                  </a:lnTo>
                  <a:lnTo>
                    <a:pt x="1602" y="608"/>
                  </a:lnTo>
                  <a:lnTo>
                    <a:pt x="1592" y="568"/>
                  </a:lnTo>
                  <a:lnTo>
                    <a:pt x="1578" y="530"/>
                  </a:lnTo>
                  <a:lnTo>
                    <a:pt x="1564" y="494"/>
                  </a:lnTo>
                  <a:lnTo>
                    <a:pt x="1548" y="458"/>
                  </a:lnTo>
                  <a:lnTo>
                    <a:pt x="1530" y="422"/>
                  </a:lnTo>
                  <a:lnTo>
                    <a:pt x="1510" y="388"/>
                  </a:lnTo>
                  <a:lnTo>
                    <a:pt x="1490" y="356"/>
                  </a:lnTo>
                  <a:lnTo>
                    <a:pt x="1468" y="324"/>
                  </a:lnTo>
                  <a:lnTo>
                    <a:pt x="1444" y="292"/>
                  </a:lnTo>
                  <a:lnTo>
                    <a:pt x="1418" y="264"/>
                  </a:lnTo>
                  <a:lnTo>
                    <a:pt x="1392" y="236"/>
                  </a:lnTo>
                  <a:lnTo>
                    <a:pt x="1364" y="208"/>
                  </a:lnTo>
                  <a:lnTo>
                    <a:pt x="1334" y="184"/>
                  </a:lnTo>
                  <a:lnTo>
                    <a:pt x="1304" y="160"/>
                  </a:lnTo>
                  <a:lnTo>
                    <a:pt x="1272" y="136"/>
                  </a:lnTo>
                  <a:lnTo>
                    <a:pt x="1238" y="116"/>
                  </a:lnTo>
                  <a:lnTo>
                    <a:pt x="1204" y="96"/>
                  </a:lnTo>
                  <a:lnTo>
                    <a:pt x="1170" y="78"/>
                  </a:lnTo>
                  <a:lnTo>
                    <a:pt x="1134" y="62"/>
                  </a:lnTo>
                  <a:lnTo>
                    <a:pt x="1096" y="48"/>
                  </a:lnTo>
                  <a:lnTo>
                    <a:pt x="1058" y="36"/>
                  </a:lnTo>
                  <a:lnTo>
                    <a:pt x="1020" y="24"/>
                  </a:lnTo>
                  <a:lnTo>
                    <a:pt x="980" y="16"/>
                  </a:lnTo>
                  <a:lnTo>
                    <a:pt x="940" y="8"/>
                  </a:lnTo>
                  <a:lnTo>
                    <a:pt x="898" y="4"/>
                  </a:lnTo>
                  <a:lnTo>
                    <a:pt x="856" y="0"/>
                  </a:lnTo>
                  <a:lnTo>
                    <a:pt x="814" y="0"/>
                  </a:lnTo>
                  <a:lnTo>
                    <a:pt x="814" y="0"/>
                  </a:lnTo>
                  <a:lnTo>
                    <a:pt x="772" y="0"/>
                  </a:lnTo>
                  <a:lnTo>
                    <a:pt x="730" y="4"/>
                  </a:lnTo>
                  <a:lnTo>
                    <a:pt x="688" y="8"/>
                  </a:lnTo>
                  <a:lnTo>
                    <a:pt x="648" y="16"/>
                  </a:lnTo>
                  <a:lnTo>
                    <a:pt x="608" y="24"/>
                  </a:lnTo>
                  <a:lnTo>
                    <a:pt x="570" y="36"/>
                  </a:lnTo>
                  <a:lnTo>
                    <a:pt x="532" y="48"/>
                  </a:lnTo>
                  <a:lnTo>
                    <a:pt x="494" y="62"/>
                  </a:lnTo>
                  <a:lnTo>
                    <a:pt x="458" y="78"/>
                  </a:lnTo>
                  <a:lnTo>
                    <a:pt x="424" y="96"/>
                  </a:lnTo>
                  <a:lnTo>
                    <a:pt x="390" y="116"/>
                  </a:lnTo>
                  <a:lnTo>
                    <a:pt x="356" y="136"/>
                  </a:lnTo>
                  <a:lnTo>
                    <a:pt x="324" y="160"/>
                  </a:lnTo>
                  <a:lnTo>
                    <a:pt x="294" y="184"/>
                  </a:lnTo>
                  <a:lnTo>
                    <a:pt x="264" y="208"/>
                  </a:lnTo>
                  <a:lnTo>
                    <a:pt x="236" y="236"/>
                  </a:lnTo>
                  <a:lnTo>
                    <a:pt x="210" y="264"/>
                  </a:lnTo>
                  <a:lnTo>
                    <a:pt x="184" y="292"/>
                  </a:lnTo>
                  <a:lnTo>
                    <a:pt x="160" y="324"/>
                  </a:lnTo>
                  <a:lnTo>
                    <a:pt x="138" y="356"/>
                  </a:lnTo>
                  <a:lnTo>
                    <a:pt x="116" y="388"/>
                  </a:lnTo>
                  <a:lnTo>
                    <a:pt x="98" y="422"/>
                  </a:lnTo>
                  <a:lnTo>
                    <a:pt x="80" y="458"/>
                  </a:lnTo>
                  <a:lnTo>
                    <a:pt x="64" y="494"/>
                  </a:lnTo>
                  <a:lnTo>
                    <a:pt x="50" y="530"/>
                  </a:lnTo>
                  <a:lnTo>
                    <a:pt x="36" y="568"/>
                  </a:lnTo>
                  <a:lnTo>
                    <a:pt x="26" y="608"/>
                  </a:lnTo>
                  <a:lnTo>
                    <a:pt x="16" y="648"/>
                  </a:lnTo>
                  <a:lnTo>
                    <a:pt x="10" y="688"/>
                  </a:lnTo>
                  <a:lnTo>
                    <a:pt x="4" y="728"/>
                  </a:lnTo>
                  <a:lnTo>
                    <a:pt x="2" y="770"/>
                  </a:lnTo>
                  <a:lnTo>
                    <a:pt x="0" y="814"/>
                  </a:lnTo>
                  <a:lnTo>
                    <a:pt x="0" y="814"/>
                  </a:lnTo>
                  <a:lnTo>
                    <a:pt x="2" y="856"/>
                  </a:lnTo>
                  <a:lnTo>
                    <a:pt x="4" y="898"/>
                  </a:lnTo>
                  <a:lnTo>
                    <a:pt x="10" y="938"/>
                  </a:lnTo>
                  <a:lnTo>
                    <a:pt x="16" y="978"/>
                  </a:lnTo>
                  <a:lnTo>
                    <a:pt x="26" y="1018"/>
                  </a:lnTo>
                  <a:lnTo>
                    <a:pt x="36" y="1058"/>
                  </a:lnTo>
                  <a:lnTo>
                    <a:pt x="50" y="1096"/>
                  </a:lnTo>
                  <a:lnTo>
                    <a:pt x="64" y="1132"/>
                  </a:lnTo>
                  <a:lnTo>
                    <a:pt x="80" y="1168"/>
                  </a:lnTo>
                  <a:lnTo>
                    <a:pt x="98" y="1204"/>
                  </a:lnTo>
                  <a:lnTo>
                    <a:pt x="116" y="1238"/>
                  </a:lnTo>
                  <a:lnTo>
                    <a:pt x="138" y="1270"/>
                  </a:lnTo>
                  <a:lnTo>
                    <a:pt x="160" y="1302"/>
                  </a:lnTo>
                  <a:lnTo>
                    <a:pt x="184" y="1334"/>
                  </a:lnTo>
                  <a:lnTo>
                    <a:pt x="210" y="1362"/>
                  </a:lnTo>
                  <a:lnTo>
                    <a:pt x="236" y="1390"/>
                  </a:lnTo>
                  <a:lnTo>
                    <a:pt x="264" y="1418"/>
                  </a:lnTo>
                  <a:lnTo>
                    <a:pt x="294" y="1442"/>
                  </a:lnTo>
                  <a:lnTo>
                    <a:pt x="324" y="1466"/>
                  </a:lnTo>
                  <a:lnTo>
                    <a:pt x="356" y="1490"/>
                  </a:lnTo>
                  <a:lnTo>
                    <a:pt x="390" y="1510"/>
                  </a:lnTo>
                  <a:lnTo>
                    <a:pt x="424" y="1530"/>
                  </a:lnTo>
                  <a:lnTo>
                    <a:pt x="458" y="1548"/>
                  </a:lnTo>
                  <a:lnTo>
                    <a:pt x="494" y="1564"/>
                  </a:lnTo>
                  <a:lnTo>
                    <a:pt x="532" y="1578"/>
                  </a:lnTo>
                  <a:lnTo>
                    <a:pt x="570" y="1590"/>
                  </a:lnTo>
                  <a:lnTo>
                    <a:pt x="608" y="1602"/>
                  </a:lnTo>
                  <a:lnTo>
                    <a:pt x="648" y="1610"/>
                  </a:lnTo>
                  <a:lnTo>
                    <a:pt x="688" y="1618"/>
                  </a:lnTo>
                  <a:lnTo>
                    <a:pt x="730" y="1622"/>
                  </a:lnTo>
                  <a:lnTo>
                    <a:pt x="772" y="1626"/>
                  </a:lnTo>
                  <a:lnTo>
                    <a:pt x="814" y="1626"/>
                  </a:lnTo>
                  <a:lnTo>
                    <a:pt x="814" y="1626"/>
                  </a:lnTo>
                  <a:lnTo>
                    <a:pt x="856" y="1626"/>
                  </a:lnTo>
                  <a:lnTo>
                    <a:pt x="898" y="1622"/>
                  </a:lnTo>
                  <a:lnTo>
                    <a:pt x="940" y="1618"/>
                  </a:lnTo>
                  <a:lnTo>
                    <a:pt x="980" y="1610"/>
                  </a:lnTo>
                  <a:lnTo>
                    <a:pt x="1020" y="1602"/>
                  </a:lnTo>
                  <a:lnTo>
                    <a:pt x="1058" y="1590"/>
                  </a:lnTo>
                  <a:lnTo>
                    <a:pt x="1096" y="1578"/>
                  </a:lnTo>
                  <a:lnTo>
                    <a:pt x="1134" y="1564"/>
                  </a:lnTo>
                  <a:lnTo>
                    <a:pt x="1170" y="1548"/>
                  </a:lnTo>
                  <a:lnTo>
                    <a:pt x="1204" y="1530"/>
                  </a:lnTo>
                  <a:lnTo>
                    <a:pt x="1238" y="1510"/>
                  </a:lnTo>
                  <a:lnTo>
                    <a:pt x="1272" y="1490"/>
                  </a:lnTo>
                  <a:lnTo>
                    <a:pt x="1304" y="1466"/>
                  </a:lnTo>
                  <a:lnTo>
                    <a:pt x="1334" y="1442"/>
                  </a:lnTo>
                  <a:lnTo>
                    <a:pt x="1364" y="1418"/>
                  </a:lnTo>
                  <a:lnTo>
                    <a:pt x="1392" y="1390"/>
                  </a:lnTo>
                  <a:lnTo>
                    <a:pt x="1418" y="1362"/>
                  </a:lnTo>
                  <a:lnTo>
                    <a:pt x="1444" y="1334"/>
                  </a:lnTo>
                  <a:lnTo>
                    <a:pt x="1468" y="1302"/>
                  </a:lnTo>
                  <a:lnTo>
                    <a:pt x="1490" y="1270"/>
                  </a:lnTo>
                  <a:lnTo>
                    <a:pt x="1510" y="1238"/>
                  </a:lnTo>
                  <a:lnTo>
                    <a:pt x="1530" y="1204"/>
                  </a:lnTo>
                  <a:lnTo>
                    <a:pt x="1548" y="1168"/>
                  </a:lnTo>
                  <a:lnTo>
                    <a:pt x="1564" y="1132"/>
                  </a:lnTo>
                  <a:lnTo>
                    <a:pt x="1578" y="1096"/>
                  </a:lnTo>
                  <a:lnTo>
                    <a:pt x="1592" y="1058"/>
                  </a:lnTo>
                  <a:lnTo>
                    <a:pt x="1602" y="1018"/>
                  </a:lnTo>
                  <a:lnTo>
                    <a:pt x="1610" y="978"/>
                  </a:lnTo>
                  <a:lnTo>
                    <a:pt x="1618" y="938"/>
                  </a:lnTo>
                  <a:lnTo>
                    <a:pt x="1624" y="898"/>
                  </a:lnTo>
                  <a:lnTo>
                    <a:pt x="1626" y="856"/>
                  </a:lnTo>
                  <a:lnTo>
                    <a:pt x="1628" y="814"/>
                  </a:lnTo>
                  <a:lnTo>
                    <a:pt x="1628" y="81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44" name="Freeform 82"/>
            <p:cNvSpPr>
              <a:spLocks noEditPoints="1"/>
            </p:cNvSpPr>
            <p:nvPr/>
          </p:nvSpPr>
          <p:spPr bwMode="auto">
            <a:xfrm>
              <a:off x="9686923" y="1928815"/>
              <a:ext cx="1650998" cy="1654176"/>
            </a:xfrm>
            <a:custGeom>
              <a:avLst/>
              <a:gdLst/>
              <a:ahLst/>
              <a:cxnLst>
                <a:cxn ang="0">
                  <a:pos x="1038" y="466"/>
                </a:cxn>
                <a:cxn ang="0">
                  <a:pos x="1018" y="364"/>
                </a:cxn>
                <a:cxn ang="0">
                  <a:pos x="978" y="270"/>
                </a:cxn>
                <a:cxn ang="0">
                  <a:pos x="924" y="188"/>
                </a:cxn>
                <a:cxn ang="0">
                  <a:pos x="854" y="118"/>
                </a:cxn>
                <a:cxn ang="0">
                  <a:pos x="770" y="62"/>
                </a:cxn>
                <a:cxn ang="0">
                  <a:pos x="676" y="24"/>
                </a:cxn>
                <a:cxn ang="0">
                  <a:pos x="574" y="2"/>
                </a:cxn>
                <a:cxn ang="0">
                  <a:pos x="492" y="0"/>
                </a:cxn>
                <a:cxn ang="0">
                  <a:pos x="388" y="16"/>
                </a:cxn>
                <a:cxn ang="0">
                  <a:pos x="292" y="50"/>
                </a:cxn>
                <a:cxn ang="0">
                  <a:pos x="206" y="102"/>
                </a:cxn>
                <a:cxn ang="0">
                  <a:pos x="132" y="168"/>
                </a:cxn>
                <a:cxn ang="0">
                  <a:pos x="74" y="248"/>
                </a:cxn>
                <a:cxn ang="0">
                  <a:pos x="30" y="340"/>
                </a:cxn>
                <a:cxn ang="0">
                  <a:pos x="6" y="440"/>
                </a:cxn>
                <a:cxn ang="0">
                  <a:pos x="0" y="522"/>
                </a:cxn>
                <a:cxn ang="0">
                  <a:pos x="10" y="628"/>
                </a:cxn>
                <a:cxn ang="0">
                  <a:pos x="40" y="726"/>
                </a:cxn>
                <a:cxn ang="0">
                  <a:pos x="86" y="814"/>
                </a:cxn>
                <a:cxn ang="0">
                  <a:pos x="150" y="892"/>
                </a:cxn>
                <a:cxn ang="0">
                  <a:pos x="226" y="954"/>
                </a:cxn>
                <a:cxn ang="0">
                  <a:pos x="316" y="1002"/>
                </a:cxn>
                <a:cxn ang="0">
                  <a:pos x="414" y="1032"/>
                </a:cxn>
                <a:cxn ang="0">
                  <a:pos x="520" y="1042"/>
                </a:cxn>
                <a:cxn ang="0">
                  <a:pos x="600" y="1036"/>
                </a:cxn>
                <a:cxn ang="0">
                  <a:pos x="702" y="1010"/>
                </a:cxn>
                <a:cxn ang="0">
                  <a:pos x="792" y="968"/>
                </a:cxn>
                <a:cxn ang="0">
                  <a:pos x="872" y="908"/>
                </a:cxn>
                <a:cxn ang="0">
                  <a:pos x="938" y="834"/>
                </a:cxn>
                <a:cxn ang="0">
                  <a:pos x="990" y="750"/>
                </a:cxn>
                <a:cxn ang="0">
                  <a:pos x="1024" y="652"/>
                </a:cxn>
                <a:cxn ang="0">
                  <a:pos x="1040" y="548"/>
                </a:cxn>
                <a:cxn ang="0">
                  <a:pos x="520" y="50"/>
                </a:cxn>
                <a:cxn ang="0">
                  <a:pos x="614" y="58"/>
                </a:cxn>
                <a:cxn ang="0">
                  <a:pos x="778" y="130"/>
                </a:cxn>
                <a:cxn ang="0">
                  <a:pos x="900" y="258"/>
                </a:cxn>
                <a:cxn ang="0">
                  <a:pos x="966" y="426"/>
                </a:cxn>
                <a:cxn ang="0">
                  <a:pos x="974" y="566"/>
                </a:cxn>
                <a:cxn ang="0">
                  <a:pos x="922" y="734"/>
                </a:cxn>
                <a:cxn ang="0">
                  <a:pos x="814" y="870"/>
                </a:cxn>
                <a:cxn ang="0">
                  <a:pos x="658" y="956"/>
                </a:cxn>
                <a:cxn ang="0">
                  <a:pos x="544" y="976"/>
                </a:cxn>
                <a:cxn ang="0">
                  <a:pos x="472" y="974"/>
                </a:cxn>
                <a:cxn ang="0">
                  <a:pos x="340" y="940"/>
                </a:cxn>
                <a:cxn ang="0">
                  <a:pos x="194" y="840"/>
                </a:cxn>
                <a:cxn ang="0">
                  <a:pos x="100" y="696"/>
                </a:cxn>
                <a:cxn ang="0">
                  <a:pos x="64" y="522"/>
                </a:cxn>
                <a:cxn ang="0">
                  <a:pos x="84" y="380"/>
                </a:cxn>
                <a:cxn ang="0">
                  <a:pos x="166" y="220"/>
                </a:cxn>
                <a:cxn ang="0">
                  <a:pos x="300" y="106"/>
                </a:cxn>
                <a:cxn ang="0">
                  <a:pos x="448" y="54"/>
                </a:cxn>
                <a:cxn ang="0">
                  <a:pos x="520" y="50"/>
                </a:cxn>
              </a:cxnLst>
              <a:rect l="0" t="0" r="r" b="b"/>
              <a:pathLst>
                <a:path w="1040" h="1042">
                  <a:moveTo>
                    <a:pt x="1040" y="522"/>
                  </a:moveTo>
                  <a:lnTo>
                    <a:pt x="1040" y="522"/>
                  </a:lnTo>
                  <a:lnTo>
                    <a:pt x="1040" y="494"/>
                  </a:lnTo>
                  <a:lnTo>
                    <a:pt x="1038" y="466"/>
                  </a:lnTo>
                  <a:lnTo>
                    <a:pt x="1034" y="440"/>
                  </a:lnTo>
                  <a:lnTo>
                    <a:pt x="1030" y="414"/>
                  </a:lnTo>
                  <a:lnTo>
                    <a:pt x="1024" y="390"/>
                  </a:lnTo>
                  <a:lnTo>
                    <a:pt x="1018" y="364"/>
                  </a:lnTo>
                  <a:lnTo>
                    <a:pt x="1010" y="340"/>
                  </a:lnTo>
                  <a:lnTo>
                    <a:pt x="1000" y="316"/>
                  </a:lnTo>
                  <a:lnTo>
                    <a:pt x="990" y="292"/>
                  </a:lnTo>
                  <a:lnTo>
                    <a:pt x="978" y="270"/>
                  </a:lnTo>
                  <a:lnTo>
                    <a:pt x="966" y="248"/>
                  </a:lnTo>
                  <a:lnTo>
                    <a:pt x="954" y="228"/>
                  </a:lnTo>
                  <a:lnTo>
                    <a:pt x="938" y="208"/>
                  </a:lnTo>
                  <a:lnTo>
                    <a:pt x="924" y="188"/>
                  </a:lnTo>
                  <a:lnTo>
                    <a:pt x="908" y="168"/>
                  </a:lnTo>
                  <a:lnTo>
                    <a:pt x="890" y="150"/>
                  </a:lnTo>
                  <a:lnTo>
                    <a:pt x="872" y="134"/>
                  </a:lnTo>
                  <a:lnTo>
                    <a:pt x="854" y="118"/>
                  </a:lnTo>
                  <a:lnTo>
                    <a:pt x="834" y="102"/>
                  </a:lnTo>
                  <a:lnTo>
                    <a:pt x="814" y="88"/>
                  </a:lnTo>
                  <a:lnTo>
                    <a:pt x="792" y="74"/>
                  </a:lnTo>
                  <a:lnTo>
                    <a:pt x="770" y="62"/>
                  </a:lnTo>
                  <a:lnTo>
                    <a:pt x="748" y="50"/>
                  </a:lnTo>
                  <a:lnTo>
                    <a:pt x="724" y="40"/>
                  </a:lnTo>
                  <a:lnTo>
                    <a:pt x="702" y="32"/>
                  </a:lnTo>
                  <a:lnTo>
                    <a:pt x="676" y="24"/>
                  </a:lnTo>
                  <a:lnTo>
                    <a:pt x="652" y="16"/>
                  </a:lnTo>
                  <a:lnTo>
                    <a:pt x="626" y="10"/>
                  </a:lnTo>
                  <a:lnTo>
                    <a:pt x="600" y="6"/>
                  </a:lnTo>
                  <a:lnTo>
                    <a:pt x="574" y="2"/>
                  </a:lnTo>
                  <a:lnTo>
                    <a:pt x="548" y="0"/>
                  </a:lnTo>
                  <a:lnTo>
                    <a:pt x="520" y="0"/>
                  </a:lnTo>
                  <a:lnTo>
                    <a:pt x="520" y="0"/>
                  </a:lnTo>
                  <a:lnTo>
                    <a:pt x="492" y="0"/>
                  </a:lnTo>
                  <a:lnTo>
                    <a:pt x="466" y="2"/>
                  </a:lnTo>
                  <a:lnTo>
                    <a:pt x="440" y="6"/>
                  </a:lnTo>
                  <a:lnTo>
                    <a:pt x="414" y="10"/>
                  </a:lnTo>
                  <a:lnTo>
                    <a:pt x="388" y="16"/>
                  </a:lnTo>
                  <a:lnTo>
                    <a:pt x="364" y="24"/>
                  </a:lnTo>
                  <a:lnTo>
                    <a:pt x="338" y="32"/>
                  </a:lnTo>
                  <a:lnTo>
                    <a:pt x="316" y="40"/>
                  </a:lnTo>
                  <a:lnTo>
                    <a:pt x="292" y="50"/>
                  </a:lnTo>
                  <a:lnTo>
                    <a:pt x="270" y="62"/>
                  </a:lnTo>
                  <a:lnTo>
                    <a:pt x="248" y="74"/>
                  </a:lnTo>
                  <a:lnTo>
                    <a:pt x="226" y="88"/>
                  </a:lnTo>
                  <a:lnTo>
                    <a:pt x="206" y="102"/>
                  </a:lnTo>
                  <a:lnTo>
                    <a:pt x="186" y="118"/>
                  </a:lnTo>
                  <a:lnTo>
                    <a:pt x="168" y="134"/>
                  </a:lnTo>
                  <a:lnTo>
                    <a:pt x="150" y="150"/>
                  </a:lnTo>
                  <a:lnTo>
                    <a:pt x="132" y="168"/>
                  </a:lnTo>
                  <a:lnTo>
                    <a:pt x="116" y="188"/>
                  </a:lnTo>
                  <a:lnTo>
                    <a:pt x="102" y="208"/>
                  </a:lnTo>
                  <a:lnTo>
                    <a:pt x="86" y="228"/>
                  </a:lnTo>
                  <a:lnTo>
                    <a:pt x="74" y="248"/>
                  </a:lnTo>
                  <a:lnTo>
                    <a:pt x="62" y="270"/>
                  </a:lnTo>
                  <a:lnTo>
                    <a:pt x="50" y="292"/>
                  </a:lnTo>
                  <a:lnTo>
                    <a:pt x="40" y="316"/>
                  </a:lnTo>
                  <a:lnTo>
                    <a:pt x="30" y="340"/>
                  </a:lnTo>
                  <a:lnTo>
                    <a:pt x="22" y="364"/>
                  </a:lnTo>
                  <a:lnTo>
                    <a:pt x="16" y="390"/>
                  </a:lnTo>
                  <a:lnTo>
                    <a:pt x="10" y="414"/>
                  </a:lnTo>
                  <a:lnTo>
                    <a:pt x="6" y="440"/>
                  </a:lnTo>
                  <a:lnTo>
                    <a:pt x="2" y="466"/>
                  </a:lnTo>
                  <a:lnTo>
                    <a:pt x="0" y="494"/>
                  </a:lnTo>
                  <a:lnTo>
                    <a:pt x="0" y="522"/>
                  </a:lnTo>
                  <a:lnTo>
                    <a:pt x="0" y="522"/>
                  </a:lnTo>
                  <a:lnTo>
                    <a:pt x="0" y="548"/>
                  </a:lnTo>
                  <a:lnTo>
                    <a:pt x="2" y="576"/>
                  </a:lnTo>
                  <a:lnTo>
                    <a:pt x="6" y="602"/>
                  </a:lnTo>
                  <a:lnTo>
                    <a:pt x="10" y="628"/>
                  </a:lnTo>
                  <a:lnTo>
                    <a:pt x="16" y="652"/>
                  </a:lnTo>
                  <a:lnTo>
                    <a:pt x="22" y="678"/>
                  </a:lnTo>
                  <a:lnTo>
                    <a:pt x="30" y="702"/>
                  </a:lnTo>
                  <a:lnTo>
                    <a:pt x="40" y="726"/>
                  </a:lnTo>
                  <a:lnTo>
                    <a:pt x="50" y="750"/>
                  </a:lnTo>
                  <a:lnTo>
                    <a:pt x="62" y="772"/>
                  </a:lnTo>
                  <a:lnTo>
                    <a:pt x="74" y="794"/>
                  </a:lnTo>
                  <a:lnTo>
                    <a:pt x="86" y="814"/>
                  </a:lnTo>
                  <a:lnTo>
                    <a:pt x="102" y="834"/>
                  </a:lnTo>
                  <a:lnTo>
                    <a:pt x="116" y="854"/>
                  </a:lnTo>
                  <a:lnTo>
                    <a:pt x="132" y="874"/>
                  </a:lnTo>
                  <a:lnTo>
                    <a:pt x="150" y="892"/>
                  </a:lnTo>
                  <a:lnTo>
                    <a:pt x="168" y="908"/>
                  </a:lnTo>
                  <a:lnTo>
                    <a:pt x="186" y="924"/>
                  </a:lnTo>
                  <a:lnTo>
                    <a:pt x="206" y="940"/>
                  </a:lnTo>
                  <a:lnTo>
                    <a:pt x="226" y="954"/>
                  </a:lnTo>
                  <a:lnTo>
                    <a:pt x="248" y="968"/>
                  </a:lnTo>
                  <a:lnTo>
                    <a:pt x="270" y="980"/>
                  </a:lnTo>
                  <a:lnTo>
                    <a:pt x="292" y="992"/>
                  </a:lnTo>
                  <a:lnTo>
                    <a:pt x="316" y="1002"/>
                  </a:lnTo>
                  <a:lnTo>
                    <a:pt x="338" y="1010"/>
                  </a:lnTo>
                  <a:lnTo>
                    <a:pt x="364" y="1018"/>
                  </a:lnTo>
                  <a:lnTo>
                    <a:pt x="388" y="1026"/>
                  </a:lnTo>
                  <a:lnTo>
                    <a:pt x="414" y="1032"/>
                  </a:lnTo>
                  <a:lnTo>
                    <a:pt x="440" y="1036"/>
                  </a:lnTo>
                  <a:lnTo>
                    <a:pt x="466" y="1040"/>
                  </a:lnTo>
                  <a:lnTo>
                    <a:pt x="492" y="1042"/>
                  </a:lnTo>
                  <a:lnTo>
                    <a:pt x="520" y="1042"/>
                  </a:lnTo>
                  <a:lnTo>
                    <a:pt x="520" y="1042"/>
                  </a:lnTo>
                  <a:lnTo>
                    <a:pt x="548" y="1042"/>
                  </a:lnTo>
                  <a:lnTo>
                    <a:pt x="574" y="1040"/>
                  </a:lnTo>
                  <a:lnTo>
                    <a:pt x="600" y="1036"/>
                  </a:lnTo>
                  <a:lnTo>
                    <a:pt x="626" y="1032"/>
                  </a:lnTo>
                  <a:lnTo>
                    <a:pt x="652" y="1026"/>
                  </a:lnTo>
                  <a:lnTo>
                    <a:pt x="676" y="1018"/>
                  </a:lnTo>
                  <a:lnTo>
                    <a:pt x="702" y="1010"/>
                  </a:lnTo>
                  <a:lnTo>
                    <a:pt x="724" y="1002"/>
                  </a:lnTo>
                  <a:lnTo>
                    <a:pt x="748" y="992"/>
                  </a:lnTo>
                  <a:lnTo>
                    <a:pt x="770" y="980"/>
                  </a:lnTo>
                  <a:lnTo>
                    <a:pt x="792" y="968"/>
                  </a:lnTo>
                  <a:lnTo>
                    <a:pt x="814" y="954"/>
                  </a:lnTo>
                  <a:lnTo>
                    <a:pt x="834" y="940"/>
                  </a:lnTo>
                  <a:lnTo>
                    <a:pt x="854" y="924"/>
                  </a:lnTo>
                  <a:lnTo>
                    <a:pt x="872" y="908"/>
                  </a:lnTo>
                  <a:lnTo>
                    <a:pt x="890" y="892"/>
                  </a:lnTo>
                  <a:lnTo>
                    <a:pt x="908" y="874"/>
                  </a:lnTo>
                  <a:lnTo>
                    <a:pt x="924" y="854"/>
                  </a:lnTo>
                  <a:lnTo>
                    <a:pt x="938" y="834"/>
                  </a:lnTo>
                  <a:lnTo>
                    <a:pt x="954" y="814"/>
                  </a:lnTo>
                  <a:lnTo>
                    <a:pt x="966" y="794"/>
                  </a:lnTo>
                  <a:lnTo>
                    <a:pt x="978" y="772"/>
                  </a:lnTo>
                  <a:lnTo>
                    <a:pt x="990" y="750"/>
                  </a:lnTo>
                  <a:lnTo>
                    <a:pt x="1000" y="726"/>
                  </a:lnTo>
                  <a:lnTo>
                    <a:pt x="1010" y="702"/>
                  </a:lnTo>
                  <a:lnTo>
                    <a:pt x="1018" y="678"/>
                  </a:lnTo>
                  <a:lnTo>
                    <a:pt x="1024" y="652"/>
                  </a:lnTo>
                  <a:lnTo>
                    <a:pt x="1030" y="628"/>
                  </a:lnTo>
                  <a:lnTo>
                    <a:pt x="1034" y="602"/>
                  </a:lnTo>
                  <a:lnTo>
                    <a:pt x="1038" y="576"/>
                  </a:lnTo>
                  <a:lnTo>
                    <a:pt x="1040" y="548"/>
                  </a:lnTo>
                  <a:lnTo>
                    <a:pt x="1040" y="522"/>
                  </a:lnTo>
                  <a:lnTo>
                    <a:pt x="1040" y="522"/>
                  </a:lnTo>
                  <a:close/>
                  <a:moveTo>
                    <a:pt x="520" y="50"/>
                  </a:moveTo>
                  <a:lnTo>
                    <a:pt x="520" y="50"/>
                  </a:lnTo>
                  <a:lnTo>
                    <a:pt x="544" y="50"/>
                  </a:lnTo>
                  <a:lnTo>
                    <a:pt x="568" y="52"/>
                  </a:lnTo>
                  <a:lnTo>
                    <a:pt x="592" y="54"/>
                  </a:lnTo>
                  <a:lnTo>
                    <a:pt x="614" y="58"/>
                  </a:lnTo>
                  <a:lnTo>
                    <a:pt x="658" y="70"/>
                  </a:lnTo>
                  <a:lnTo>
                    <a:pt x="700" y="86"/>
                  </a:lnTo>
                  <a:lnTo>
                    <a:pt x="740" y="106"/>
                  </a:lnTo>
                  <a:lnTo>
                    <a:pt x="778" y="130"/>
                  </a:lnTo>
                  <a:lnTo>
                    <a:pt x="814" y="156"/>
                  </a:lnTo>
                  <a:lnTo>
                    <a:pt x="846" y="188"/>
                  </a:lnTo>
                  <a:lnTo>
                    <a:pt x="874" y="220"/>
                  </a:lnTo>
                  <a:lnTo>
                    <a:pt x="900" y="258"/>
                  </a:lnTo>
                  <a:lnTo>
                    <a:pt x="922" y="296"/>
                  </a:lnTo>
                  <a:lnTo>
                    <a:pt x="940" y="338"/>
                  </a:lnTo>
                  <a:lnTo>
                    <a:pt x="956" y="380"/>
                  </a:lnTo>
                  <a:lnTo>
                    <a:pt x="966" y="426"/>
                  </a:lnTo>
                  <a:lnTo>
                    <a:pt x="974" y="472"/>
                  </a:lnTo>
                  <a:lnTo>
                    <a:pt x="976" y="522"/>
                  </a:lnTo>
                  <a:lnTo>
                    <a:pt x="976" y="522"/>
                  </a:lnTo>
                  <a:lnTo>
                    <a:pt x="974" y="566"/>
                  </a:lnTo>
                  <a:lnTo>
                    <a:pt x="966" y="610"/>
                  </a:lnTo>
                  <a:lnTo>
                    <a:pt x="956" y="654"/>
                  </a:lnTo>
                  <a:lnTo>
                    <a:pt x="940" y="696"/>
                  </a:lnTo>
                  <a:lnTo>
                    <a:pt x="922" y="734"/>
                  </a:lnTo>
                  <a:lnTo>
                    <a:pt x="900" y="772"/>
                  </a:lnTo>
                  <a:lnTo>
                    <a:pt x="874" y="808"/>
                  </a:lnTo>
                  <a:lnTo>
                    <a:pt x="846" y="840"/>
                  </a:lnTo>
                  <a:lnTo>
                    <a:pt x="814" y="870"/>
                  </a:lnTo>
                  <a:lnTo>
                    <a:pt x="778" y="896"/>
                  </a:lnTo>
                  <a:lnTo>
                    <a:pt x="740" y="920"/>
                  </a:lnTo>
                  <a:lnTo>
                    <a:pt x="700" y="940"/>
                  </a:lnTo>
                  <a:lnTo>
                    <a:pt x="658" y="956"/>
                  </a:lnTo>
                  <a:lnTo>
                    <a:pt x="614" y="968"/>
                  </a:lnTo>
                  <a:lnTo>
                    <a:pt x="592" y="972"/>
                  </a:lnTo>
                  <a:lnTo>
                    <a:pt x="568" y="974"/>
                  </a:lnTo>
                  <a:lnTo>
                    <a:pt x="544" y="976"/>
                  </a:lnTo>
                  <a:lnTo>
                    <a:pt x="520" y="976"/>
                  </a:lnTo>
                  <a:lnTo>
                    <a:pt x="520" y="976"/>
                  </a:lnTo>
                  <a:lnTo>
                    <a:pt x="496" y="976"/>
                  </a:lnTo>
                  <a:lnTo>
                    <a:pt x="472" y="974"/>
                  </a:lnTo>
                  <a:lnTo>
                    <a:pt x="448" y="972"/>
                  </a:lnTo>
                  <a:lnTo>
                    <a:pt x="426" y="968"/>
                  </a:lnTo>
                  <a:lnTo>
                    <a:pt x="382" y="956"/>
                  </a:lnTo>
                  <a:lnTo>
                    <a:pt x="340" y="940"/>
                  </a:lnTo>
                  <a:lnTo>
                    <a:pt x="300" y="920"/>
                  </a:lnTo>
                  <a:lnTo>
                    <a:pt x="262" y="896"/>
                  </a:lnTo>
                  <a:lnTo>
                    <a:pt x="226" y="870"/>
                  </a:lnTo>
                  <a:lnTo>
                    <a:pt x="194" y="840"/>
                  </a:lnTo>
                  <a:lnTo>
                    <a:pt x="166" y="808"/>
                  </a:lnTo>
                  <a:lnTo>
                    <a:pt x="140" y="772"/>
                  </a:lnTo>
                  <a:lnTo>
                    <a:pt x="118" y="734"/>
                  </a:lnTo>
                  <a:lnTo>
                    <a:pt x="100" y="696"/>
                  </a:lnTo>
                  <a:lnTo>
                    <a:pt x="84" y="654"/>
                  </a:lnTo>
                  <a:lnTo>
                    <a:pt x="74" y="610"/>
                  </a:lnTo>
                  <a:lnTo>
                    <a:pt x="66" y="566"/>
                  </a:lnTo>
                  <a:lnTo>
                    <a:pt x="64" y="522"/>
                  </a:lnTo>
                  <a:lnTo>
                    <a:pt x="64" y="522"/>
                  </a:lnTo>
                  <a:lnTo>
                    <a:pt x="66" y="472"/>
                  </a:lnTo>
                  <a:lnTo>
                    <a:pt x="74" y="426"/>
                  </a:lnTo>
                  <a:lnTo>
                    <a:pt x="84" y="380"/>
                  </a:lnTo>
                  <a:lnTo>
                    <a:pt x="100" y="338"/>
                  </a:lnTo>
                  <a:lnTo>
                    <a:pt x="118" y="296"/>
                  </a:lnTo>
                  <a:lnTo>
                    <a:pt x="140" y="258"/>
                  </a:lnTo>
                  <a:lnTo>
                    <a:pt x="166" y="220"/>
                  </a:lnTo>
                  <a:lnTo>
                    <a:pt x="194" y="188"/>
                  </a:lnTo>
                  <a:lnTo>
                    <a:pt x="226" y="156"/>
                  </a:lnTo>
                  <a:lnTo>
                    <a:pt x="262" y="130"/>
                  </a:lnTo>
                  <a:lnTo>
                    <a:pt x="300" y="106"/>
                  </a:lnTo>
                  <a:lnTo>
                    <a:pt x="340" y="86"/>
                  </a:lnTo>
                  <a:lnTo>
                    <a:pt x="382" y="70"/>
                  </a:lnTo>
                  <a:lnTo>
                    <a:pt x="426" y="58"/>
                  </a:lnTo>
                  <a:lnTo>
                    <a:pt x="448" y="54"/>
                  </a:lnTo>
                  <a:lnTo>
                    <a:pt x="472" y="52"/>
                  </a:lnTo>
                  <a:lnTo>
                    <a:pt x="496" y="50"/>
                  </a:lnTo>
                  <a:lnTo>
                    <a:pt x="520" y="50"/>
                  </a:lnTo>
                  <a:lnTo>
                    <a:pt x="520" y="5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45" name="Freeform 83"/>
            <p:cNvSpPr>
              <a:spLocks noEditPoints="1"/>
            </p:cNvSpPr>
            <p:nvPr/>
          </p:nvSpPr>
          <p:spPr bwMode="auto">
            <a:xfrm>
              <a:off x="10099673" y="2341565"/>
              <a:ext cx="800098" cy="803276"/>
            </a:xfrm>
            <a:custGeom>
              <a:avLst/>
              <a:gdLst/>
              <a:ahLst/>
              <a:cxnLst>
                <a:cxn ang="0">
                  <a:pos x="502" y="234"/>
                </a:cxn>
                <a:cxn ang="0">
                  <a:pos x="484" y="158"/>
                </a:cxn>
                <a:cxn ang="0">
                  <a:pos x="446" y="94"/>
                </a:cxn>
                <a:cxn ang="0">
                  <a:pos x="394" y="44"/>
                </a:cxn>
                <a:cxn ang="0">
                  <a:pos x="330" y="12"/>
                </a:cxn>
                <a:cxn ang="0">
                  <a:pos x="260" y="0"/>
                </a:cxn>
                <a:cxn ang="0">
                  <a:pos x="206" y="6"/>
                </a:cxn>
                <a:cxn ang="0">
                  <a:pos x="134" y="32"/>
                </a:cxn>
                <a:cxn ang="0">
                  <a:pos x="76" y="76"/>
                </a:cxn>
                <a:cxn ang="0">
                  <a:pos x="30" y="136"/>
                </a:cxn>
                <a:cxn ang="0">
                  <a:pos x="4" y="208"/>
                </a:cxn>
                <a:cxn ang="0">
                  <a:pos x="0" y="262"/>
                </a:cxn>
                <a:cxn ang="0">
                  <a:pos x="12" y="332"/>
                </a:cxn>
                <a:cxn ang="0">
                  <a:pos x="44" y="396"/>
                </a:cxn>
                <a:cxn ang="0">
                  <a:pos x="94" y="448"/>
                </a:cxn>
                <a:cxn ang="0">
                  <a:pos x="158" y="486"/>
                </a:cxn>
                <a:cxn ang="0">
                  <a:pos x="234" y="504"/>
                </a:cxn>
                <a:cxn ang="0">
                  <a:pos x="284" y="504"/>
                </a:cxn>
                <a:cxn ang="0">
                  <a:pos x="354" y="486"/>
                </a:cxn>
                <a:cxn ang="0">
                  <a:pos x="414" y="448"/>
                </a:cxn>
                <a:cxn ang="0">
                  <a:pos x="462" y="396"/>
                </a:cxn>
                <a:cxn ang="0">
                  <a:pos x="492" y="332"/>
                </a:cxn>
                <a:cxn ang="0">
                  <a:pos x="504" y="262"/>
                </a:cxn>
                <a:cxn ang="0">
                  <a:pos x="260" y="66"/>
                </a:cxn>
                <a:cxn ang="0">
                  <a:pos x="320" y="74"/>
                </a:cxn>
                <a:cxn ang="0">
                  <a:pos x="372" y="98"/>
                </a:cxn>
                <a:cxn ang="0">
                  <a:pos x="412" y="134"/>
                </a:cxn>
                <a:cxn ang="0">
                  <a:pos x="440" y="182"/>
                </a:cxn>
                <a:cxn ang="0">
                  <a:pos x="454" y="240"/>
                </a:cxn>
                <a:cxn ang="0">
                  <a:pos x="454" y="280"/>
                </a:cxn>
                <a:cxn ang="0">
                  <a:pos x="440" y="332"/>
                </a:cxn>
                <a:cxn ang="0">
                  <a:pos x="412" y="382"/>
                </a:cxn>
                <a:cxn ang="0">
                  <a:pos x="372" y="420"/>
                </a:cxn>
                <a:cxn ang="0">
                  <a:pos x="320" y="446"/>
                </a:cxn>
                <a:cxn ang="0">
                  <a:pos x="260" y="456"/>
                </a:cxn>
                <a:cxn ang="0">
                  <a:pos x="218" y="452"/>
                </a:cxn>
                <a:cxn ang="0">
                  <a:pos x="164" y="430"/>
                </a:cxn>
                <a:cxn ang="0">
                  <a:pos x="120" y="396"/>
                </a:cxn>
                <a:cxn ang="0">
                  <a:pos x="88" y="350"/>
                </a:cxn>
                <a:cxn ang="0">
                  <a:pos x="68" y="298"/>
                </a:cxn>
                <a:cxn ang="0">
                  <a:pos x="64" y="262"/>
                </a:cxn>
                <a:cxn ang="0">
                  <a:pos x="72" y="200"/>
                </a:cxn>
                <a:cxn ang="0">
                  <a:pos x="96" y="150"/>
                </a:cxn>
                <a:cxn ang="0">
                  <a:pos x="134" y="108"/>
                </a:cxn>
                <a:cxn ang="0">
                  <a:pos x="182" y="80"/>
                </a:cxn>
                <a:cxn ang="0">
                  <a:pos x="240" y="66"/>
                </a:cxn>
              </a:cxnLst>
              <a:rect l="0" t="0" r="r" b="b"/>
              <a:pathLst>
                <a:path w="504" h="506">
                  <a:moveTo>
                    <a:pt x="504" y="262"/>
                  </a:moveTo>
                  <a:lnTo>
                    <a:pt x="504" y="262"/>
                  </a:lnTo>
                  <a:lnTo>
                    <a:pt x="502" y="234"/>
                  </a:lnTo>
                  <a:lnTo>
                    <a:pt x="498" y="208"/>
                  </a:lnTo>
                  <a:lnTo>
                    <a:pt x="492" y="182"/>
                  </a:lnTo>
                  <a:lnTo>
                    <a:pt x="484" y="158"/>
                  </a:lnTo>
                  <a:lnTo>
                    <a:pt x="474" y="136"/>
                  </a:lnTo>
                  <a:lnTo>
                    <a:pt x="462" y="114"/>
                  </a:lnTo>
                  <a:lnTo>
                    <a:pt x="446" y="94"/>
                  </a:lnTo>
                  <a:lnTo>
                    <a:pt x="430" y="76"/>
                  </a:lnTo>
                  <a:lnTo>
                    <a:pt x="414" y="60"/>
                  </a:lnTo>
                  <a:lnTo>
                    <a:pt x="394" y="44"/>
                  </a:lnTo>
                  <a:lnTo>
                    <a:pt x="374" y="32"/>
                  </a:lnTo>
                  <a:lnTo>
                    <a:pt x="354" y="20"/>
                  </a:lnTo>
                  <a:lnTo>
                    <a:pt x="330" y="12"/>
                  </a:lnTo>
                  <a:lnTo>
                    <a:pt x="308" y="6"/>
                  </a:lnTo>
                  <a:lnTo>
                    <a:pt x="284" y="2"/>
                  </a:lnTo>
                  <a:lnTo>
                    <a:pt x="260" y="0"/>
                  </a:lnTo>
                  <a:lnTo>
                    <a:pt x="260" y="0"/>
                  </a:lnTo>
                  <a:lnTo>
                    <a:pt x="234" y="2"/>
                  </a:lnTo>
                  <a:lnTo>
                    <a:pt x="206" y="6"/>
                  </a:lnTo>
                  <a:lnTo>
                    <a:pt x="182" y="12"/>
                  </a:lnTo>
                  <a:lnTo>
                    <a:pt x="158" y="20"/>
                  </a:lnTo>
                  <a:lnTo>
                    <a:pt x="134" y="32"/>
                  </a:lnTo>
                  <a:lnTo>
                    <a:pt x="114" y="44"/>
                  </a:lnTo>
                  <a:lnTo>
                    <a:pt x="94" y="60"/>
                  </a:lnTo>
                  <a:lnTo>
                    <a:pt x="76" y="76"/>
                  </a:lnTo>
                  <a:lnTo>
                    <a:pt x="58" y="94"/>
                  </a:lnTo>
                  <a:lnTo>
                    <a:pt x="44" y="114"/>
                  </a:lnTo>
                  <a:lnTo>
                    <a:pt x="30" y="136"/>
                  </a:lnTo>
                  <a:lnTo>
                    <a:pt x="20" y="158"/>
                  </a:lnTo>
                  <a:lnTo>
                    <a:pt x="12" y="182"/>
                  </a:lnTo>
                  <a:lnTo>
                    <a:pt x="4" y="208"/>
                  </a:lnTo>
                  <a:lnTo>
                    <a:pt x="2" y="234"/>
                  </a:lnTo>
                  <a:lnTo>
                    <a:pt x="0" y="262"/>
                  </a:lnTo>
                  <a:lnTo>
                    <a:pt x="0" y="262"/>
                  </a:lnTo>
                  <a:lnTo>
                    <a:pt x="2" y="286"/>
                  </a:lnTo>
                  <a:lnTo>
                    <a:pt x="4" y="308"/>
                  </a:lnTo>
                  <a:lnTo>
                    <a:pt x="12" y="332"/>
                  </a:lnTo>
                  <a:lnTo>
                    <a:pt x="20" y="354"/>
                  </a:lnTo>
                  <a:lnTo>
                    <a:pt x="30" y="376"/>
                  </a:lnTo>
                  <a:lnTo>
                    <a:pt x="44" y="396"/>
                  </a:lnTo>
                  <a:lnTo>
                    <a:pt x="58" y="414"/>
                  </a:lnTo>
                  <a:lnTo>
                    <a:pt x="76" y="432"/>
                  </a:lnTo>
                  <a:lnTo>
                    <a:pt x="94" y="448"/>
                  </a:lnTo>
                  <a:lnTo>
                    <a:pt x="114" y="462"/>
                  </a:lnTo>
                  <a:lnTo>
                    <a:pt x="134" y="474"/>
                  </a:lnTo>
                  <a:lnTo>
                    <a:pt x="158" y="486"/>
                  </a:lnTo>
                  <a:lnTo>
                    <a:pt x="182" y="494"/>
                  </a:lnTo>
                  <a:lnTo>
                    <a:pt x="206" y="500"/>
                  </a:lnTo>
                  <a:lnTo>
                    <a:pt x="234" y="504"/>
                  </a:lnTo>
                  <a:lnTo>
                    <a:pt x="260" y="506"/>
                  </a:lnTo>
                  <a:lnTo>
                    <a:pt x="260" y="506"/>
                  </a:lnTo>
                  <a:lnTo>
                    <a:pt x="284" y="504"/>
                  </a:lnTo>
                  <a:lnTo>
                    <a:pt x="308" y="500"/>
                  </a:lnTo>
                  <a:lnTo>
                    <a:pt x="330" y="494"/>
                  </a:lnTo>
                  <a:lnTo>
                    <a:pt x="354" y="486"/>
                  </a:lnTo>
                  <a:lnTo>
                    <a:pt x="374" y="474"/>
                  </a:lnTo>
                  <a:lnTo>
                    <a:pt x="394" y="462"/>
                  </a:lnTo>
                  <a:lnTo>
                    <a:pt x="414" y="448"/>
                  </a:lnTo>
                  <a:lnTo>
                    <a:pt x="430" y="432"/>
                  </a:lnTo>
                  <a:lnTo>
                    <a:pt x="446" y="414"/>
                  </a:lnTo>
                  <a:lnTo>
                    <a:pt x="462" y="396"/>
                  </a:lnTo>
                  <a:lnTo>
                    <a:pt x="474" y="376"/>
                  </a:lnTo>
                  <a:lnTo>
                    <a:pt x="484" y="354"/>
                  </a:lnTo>
                  <a:lnTo>
                    <a:pt x="492" y="332"/>
                  </a:lnTo>
                  <a:lnTo>
                    <a:pt x="498" y="308"/>
                  </a:lnTo>
                  <a:lnTo>
                    <a:pt x="502" y="286"/>
                  </a:lnTo>
                  <a:lnTo>
                    <a:pt x="504" y="262"/>
                  </a:lnTo>
                  <a:lnTo>
                    <a:pt x="504" y="262"/>
                  </a:lnTo>
                  <a:close/>
                  <a:moveTo>
                    <a:pt x="260" y="66"/>
                  </a:moveTo>
                  <a:lnTo>
                    <a:pt x="260" y="66"/>
                  </a:lnTo>
                  <a:lnTo>
                    <a:pt x="280" y="66"/>
                  </a:lnTo>
                  <a:lnTo>
                    <a:pt x="302" y="70"/>
                  </a:lnTo>
                  <a:lnTo>
                    <a:pt x="320" y="74"/>
                  </a:lnTo>
                  <a:lnTo>
                    <a:pt x="338" y="80"/>
                  </a:lnTo>
                  <a:lnTo>
                    <a:pt x="356" y="88"/>
                  </a:lnTo>
                  <a:lnTo>
                    <a:pt x="372" y="98"/>
                  </a:lnTo>
                  <a:lnTo>
                    <a:pt x="386" y="108"/>
                  </a:lnTo>
                  <a:lnTo>
                    <a:pt x="400" y="120"/>
                  </a:lnTo>
                  <a:lnTo>
                    <a:pt x="412" y="134"/>
                  </a:lnTo>
                  <a:lnTo>
                    <a:pt x="424" y="150"/>
                  </a:lnTo>
                  <a:lnTo>
                    <a:pt x="432" y="166"/>
                  </a:lnTo>
                  <a:lnTo>
                    <a:pt x="440" y="182"/>
                  </a:lnTo>
                  <a:lnTo>
                    <a:pt x="446" y="200"/>
                  </a:lnTo>
                  <a:lnTo>
                    <a:pt x="452" y="220"/>
                  </a:lnTo>
                  <a:lnTo>
                    <a:pt x="454" y="240"/>
                  </a:lnTo>
                  <a:lnTo>
                    <a:pt x="456" y="262"/>
                  </a:lnTo>
                  <a:lnTo>
                    <a:pt x="456" y="262"/>
                  </a:lnTo>
                  <a:lnTo>
                    <a:pt x="454" y="280"/>
                  </a:lnTo>
                  <a:lnTo>
                    <a:pt x="452" y="298"/>
                  </a:lnTo>
                  <a:lnTo>
                    <a:pt x="446" y="316"/>
                  </a:lnTo>
                  <a:lnTo>
                    <a:pt x="440" y="332"/>
                  </a:lnTo>
                  <a:lnTo>
                    <a:pt x="432" y="350"/>
                  </a:lnTo>
                  <a:lnTo>
                    <a:pt x="424" y="366"/>
                  </a:lnTo>
                  <a:lnTo>
                    <a:pt x="412" y="382"/>
                  </a:lnTo>
                  <a:lnTo>
                    <a:pt x="400" y="396"/>
                  </a:lnTo>
                  <a:lnTo>
                    <a:pt x="386" y="408"/>
                  </a:lnTo>
                  <a:lnTo>
                    <a:pt x="372" y="420"/>
                  </a:lnTo>
                  <a:lnTo>
                    <a:pt x="356" y="430"/>
                  </a:lnTo>
                  <a:lnTo>
                    <a:pt x="338" y="440"/>
                  </a:lnTo>
                  <a:lnTo>
                    <a:pt x="320" y="446"/>
                  </a:lnTo>
                  <a:lnTo>
                    <a:pt x="302" y="452"/>
                  </a:lnTo>
                  <a:lnTo>
                    <a:pt x="280" y="456"/>
                  </a:lnTo>
                  <a:lnTo>
                    <a:pt x="260" y="456"/>
                  </a:lnTo>
                  <a:lnTo>
                    <a:pt x="260" y="456"/>
                  </a:lnTo>
                  <a:lnTo>
                    <a:pt x="240" y="456"/>
                  </a:lnTo>
                  <a:lnTo>
                    <a:pt x="218" y="452"/>
                  </a:lnTo>
                  <a:lnTo>
                    <a:pt x="200" y="446"/>
                  </a:lnTo>
                  <a:lnTo>
                    <a:pt x="182" y="440"/>
                  </a:lnTo>
                  <a:lnTo>
                    <a:pt x="164" y="430"/>
                  </a:lnTo>
                  <a:lnTo>
                    <a:pt x="148" y="420"/>
                  </a:lnTo>
                  <a:lnTo>
                    <a:pt x="134" y="408"/>
                  </a:lnTo>
                  <a:lnTo>
                    <a:pt x="120" y="396"/>
                  </a:lnTo>
                  <a:lnTo>
                    <a:pt x="108" y="382"/>
                  </a:lnTo>
                  <a:lnTo>
                    <a:pt x="96" y="366"/>
                  </a:lnTo>
                  <a:lnTo>
                    <a:pt x="88" y="350"/>
                  </a:lnTo>
                  <a:lnTo>
                    <a:pt x="80" y="332"/>
                  </a:lnTo>
                  <a:lnTo>
                    <a:pt x="72" y="316"/>
                  </a:lnTo>
                  <a:lnTo>
                    <a:pt x="68" y="298"/>
                  </a:lnTo>
                  <a:lnTo>
                    <a:pt x="66" y="280"/>
                  </a:lnTo>
                  <a:lnTo>
                    <a:pt x="64" y="262"/>
                  </a:lnTo>
                  <a:lnTo>
                    <a:pt x="64" y="262"/>
                  </a:lnTo>
                  <a:lnTo>
                    <a:pt x="66" y="240"/>
                  </a:lnTo>
                  <a:lnTo>
                    <a:pt x="68" y="220"/>
                  </a:lnTo>
                  <a:lnTo>
                    <a:pt x="72" y="200"/>
                  </a:lnTo>
                  <a:lnTo>
                    <a:pt x="80" y="182"/>
                  </a:lnTo>
                  <a:lnTo>
                    <a:pt x="88" y="166"/>
                  </a:lnTo>
                  <a:lnTo>
                    <a:pt x="96" y="150"/>
                  </a:lnTo>
                  <a:lnTo>
                    <a:pt x="108" y="134"/>
                  </a:lnTo>
                  <a:lnTo>
                    <a:pt x="120" y="120"/>
                  </a:lnTo>
                  <a:lnTo>
                    <a:pt x="134" y="108"/>
                  </a:lnTo>
                  <a:lnTo>
                    <a:pt x="148" y="98"/>
                  </a:lnTo>
                  <a:lnTo>
                    <a:pt x="164" y="88"/>
                  </a:lnTo>
                  <a:lnTo>
                    <a:pt x="182" y="80"/>
                  </a:lnTo>
                  <a:lnTo>
                    <a:pt x="200" y="74"/>
                  </a:lnTo>
                  <a:lnTo>
                    <a:pt x="218" y="70"/>
                  </a:lnTo>
                  <a:lnTo>
                    <a:pt x="240" y="66"/>
                  </a:lnTo>
                  <a:lnTo>
                    <a:pt x="260" y="66"/>
                  </a:lnTo>
                  <a:lnTo>
                    <a:pt x="260" y="66"/>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46" name="Freeform 84"/>
            <p:cNvSpPr>
              <a:spLocks/>
            </p:cNvSpPr>
            <p:nvPr/>
          </p:nvSpPr>
          <p:spPr bwMode="auto">
            <a:xfrm>
              <a:off x="9324972" y="1077915"/>
              <a:ext cx="1187450" cy="1679577"/>
            </a:xfrm>
            <a:custGeom>
              <a:avLst/>
              <a:gdLst/>
              <a:ahLst/>
              <a:cxnLst>
                <a:cxn ang="0">
                  <a:pos x="748" y="1058"/>
                </a:cxn>
                <a:cxn ang="0">
                  <a:pos x="308" y="0"/>
                </a:cxn>
                <a:cxn ang="0">
                  <a:pos x="0" y="228"/>
                </a:cxn>
                <a:cxn ang="0">
                  <a:pos x="748" y="1058"/>
                </a:cxn>
              </a:cxnLst>
              <a:rect l="0" t="0" r="r" b="b"/>
              <a:pathLst>
                <a:path w="748" h="1058">
                  <a:moveTo>
                    <a:pt x="748" y="1058"/>
                  </a:moveTo>
                  <a:lnTo>
                    <a:pt x="308" y="0"/>
                  </a:lnTo>
                  <a:lnTo>
                    <a:pt x="0" y="228"/>
                  </a:lnTo>
                  <a:lnTo>
                    <a:pt x="748" y="105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47" name="Freeform 85"/>
            <p:cNvSpPr>
              <a:spLocks/>
            </p:cNvSpPr>
            <p:nvPr/>
          </p:nvSpPr>
          <p:spPr bwMode="auto">
            <a:xfrm>
              <a:off x="9144000" y="817563"/>
              <a:ext cx="669924" cy="622300"/>
            </a:xfrm>
            <a:custGeom>
              <a:avLst/>
              <a:gdLst/>
              <a:ahLst/>
              <a:cxnLst>
                <a:cxn ang="0">
                  <a:pos x="0" y="278"/>
                </a:cxn>
                <a:cxn ang="0">
                  <a:pos x="114" y="392"/>
                </a:cxn>
                <a:cxn ang="0">
                  <a:pos x="422" y="164"/>
                </a:cxn>
                <a:cxn ang="0">
                  <a:pos x="358" y="0"/>
                </a:cxn>
                <a:cxn ang="0">
                  <a:pos x="0" y="278"/>
                </a:cxn>
              </a:cxnLst>
              <a:rect l="0" t="0" r="r" b="b"/>
              <a:pathLst>
                <a:path w="422" h="392">
                  <a:moveTo>
                    <a:pt x="0" y="278"/>
                  </a:moveTo>
                  <a:lnTo>
                    <a:pt x="114" y="392"/>
                  </a:lnTo>
                  <a:lnTo>
                    <a:pt x="422" y="164"/>
                  </a:lnTo>
                  <a:lnTo>
                    <a:pt x="358" y="0"/>
                  </a:lnTo>
                  <a:lnTo>
                    <a:pt x="0" y="278"/>
                  </a:lnTo>
                  <a:close/>
                </a:path>
              </a:pathLst>
            </a:custGeom>
            <a:solidFill>
              <a:srgbClr val="B3B8B6"/>
            </a:solidFill>
            <a:ln w="9525">
              <a:noFill/>
              <a:round/>
              <a:headEnd/>
              <a:tailEnd/>
            </a:ln>
          </p:spPr>
          <p:txBody>
            <a:bodyPr vert="horz" wrap="square" lIns="91440" tIns="45720" rIns="91440" bIns="45720" numCol="1" anchor="t" anchorCtr="0" compatLnSpc="1">
              <a:prstTxWarp prst="textNoShape">
                <a:avLst/>
              </a:prstTxWarp>
            </a:bodyPr>
            <a:lstStyle/>
            <a:p>
              <a:endParaRPr lang="ko-KR" altLang="en-US"/>
            </a:p>
          </p:txBody>
        </p:sp>
      </p:gr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구역 머리글">
    <p:spTree>
      <p:nvGrpSpPr>
        <p:cNvPr id="1" name=""/>
        <p:cNvGrpSpPr/>
        <p:nvPr/>
      </p:nvGrpSpPr>
      <p:grpSpPr>
        <a:xfrm>
          <a:off x="0" y="0"/>
          <a:ext cx="0" cy="0"/>
          <a:chOff x="0" y="0"/>
          <a:chExt cx="0" cy="0"/>
        </a:xfrm>
      </p:grpSpPr>
      <p:sp>
        <p:nvSpPr>
          <p:cNvPr id="14" name="직사각형 13"/>
          <p:cNvSpPr/>
          <p:nvPr userDrawn="1"/>
        </p:nvSpPr>
        <p:spPr>
          <a:xfrm>
            <a:off x="243073" y="403888"/>
            <a:ext cx="8665045" cy="56705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dirty="0">
              <a:solidFill>
                <a:schemeClr val="accent2">
                  <a:lumMod val="75000"/>
                </a:schemeClr>
              </a:solidFill>
            </a:endParaRPr>
          </a:p>
        </p:txBody>
      </p:sp>
      <p:sp>
        <p:nvSpPr>
          <p:cNvPr id="6" name="Freeform 5"/>
          <p:cNvSpPr>
            <a:spLocks/>
          </p:cNvSpPr>
          <p:nvPr userDrawn="1"/>
        </p:nvSpPr>
        <p:spPr bwMode="auto">
          <a:xfrm>
            <a:off x="0" y="1373841"/>
            <a:ext cx="9144000" cy="5484159"/>
          </a:xfrm>
          <a:custGeom>
            <a:avLst/>
            <a:gdLst/>
            <a:ahLst/>
            <a:cxnLst>
              <a:cxn ang="0">
                <a:pos x="10972" y="0"/>
              </a:cxn>
              <a:cxn ang="0">
                <a:pos x="10908" y="113"/>
              </a:cxn>
              <a:cxn ang="0">
                <a:pos x="10842" y="225"/>
              </a:cxn>
              <a:cxn ang="0">
                <a:pos x="10777" y="113"/>
              </a:cxn>
              <a:cxn ang="0">
                <a:pos x="10713" y="0"/>
              </a:cxn>
              <a:cxn ang="0">
                <a:pos x="0" y="0"/>
              </a:cxn>
              <a:cxn ang="0">
                <a:pos x="0" y="5088"/>
              </a:cxn>
              <a:cxn ang="0">
                <a:pos x="11520" y="5088"/>
              </a:cxn>
              <a:cxn ang="0">
                <a:pos x="11520" y="0"/>
              </a:cxn>
              <a:cxn ang="0">
                <a:pos x="10972" y="0"/>
              </a:cxn>
            </a:cxnLst>
            <a:rect l="0" t="0" r="r" b="b"/>
            <a:pathLst>
              <a:path w="11520" h="5088">
                <a:moveTo>
                  <a:pt x="10972" y="0"/>
                </a:moveTo>
                <a:lnTo>
                  <a:pt x="10908" y="113"/>
                </a:lnTo>
                <a:lnTo>
                  <a:pt x="10842" y="225"/>
                </a:lnTo>
                <a:lnTo>
                  <a:pt x="10777" y="113"/>
                </a:lnTo>
                <a:lnTo>
                  <a:pt x="10713" y="0"/>
                </a:lnTo>
                <a:lnTo>
                  <a:pt x="0" y="0"/>
                </a:lnTo>
                <a:lnTo>
                  <a:pt x="0" y="5088"/>
                </a:lnTo>
                <a:lnTo>
                  <a:pt x="11520" y="5088"/>
                </a:lnTo>
                <a:lnTo>
                  <a:pt x="11520" y="0"/>
                </a:lnTo>
                <a:lnTo>
                  <a:pt x="10972" y="0"/>
                </a:lnTo>
                <a:close/>
              </a:path>
            </a:pathLst>
          </a:custGeom>
          <a:solidFill>
            <a:schemeClr val="bg1"/>
          </a:solidFill>
          <a:ln w="9525">
            <a:noFill/>
            <a:round/>
            <a:headEnd/>
            <a:tailEnd/>
          </a:ln>
          <a:effectLst/>
        </p:spPr>
        <p:txBody>
          <a:bodyPr vert="horz" wrap="square" lIns="91440" tIns="45720" rIns="91440" bIns="45720" numCol="1" anchor="t" anchorCtr="0" compatLnSpc="1">
            <a:prstTxWarp prst="textNoShape">
              <a:avLst/>
            </a:prstTxWarp>
          </a:bodyPr>
          <a:lstStyle/>
          <a:p>
            <a:endParaRPr lang="ko-KR" altLang="en-US"/>
          </a:p>
        </p:txBody>
      </p:sp>
      <p:sp>
        <p:nvSpPr>
          <p:cNvPr id="9" name="내용 개체 틀 2"/>
          <p:cNvSpPr txBox="1">
            <a:spLocks/>
          </p:cNvSpPr>
          <p:nvPr userDrawn="1"/>
        </p:nvSpPr>
        <p:spPr>
          <a:xfrm>
            <a:off x="273285" y="1585732"/>
            <a:ext cx="8620585" cy="4939611"/>
          </a:xfrm>
          <a:prstGeom prst="rect">
            <a:avLst/>
          </a:prstGeom>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endParaRPr lang="en-US" altLang="ko-KR" sz="2000" b="1" dirty="0" smtClean="0">
              <a:solidFill>
                <a:srgbClr val="7030A0"/>
              </a:solidFill>
              <a:latin typeface="맑은 고딕" panose="020B0503020000020004" pitchFamily="50" charset="-127"/>
              <a:ea typeface="맑은 고딕" panose="020B0503020000020004" pitchFamily="50" charset="-127"/>
              <a:cs typeface="Tahoma" pitchFamily="34" charset="0"/>
            </a:endParaRPr>
          </a:p>
          <a:p>
            <a:pPr lvl="1"/>
            <a:endParaRPr lang="en-US" altLang="ko-KR" sz="1600" b="1" dirty="0" smtClean="0">
              <a:solidFill>
                <a:srgbClr val="7030A0"/>
              </a:solidFill>
              <a:latin typeface="맑은 고딕" panose="020B0503020000020004" pitchFamily="50" charset="-127"/>
              <a:ea typeface="맑은 고딕" panose="020B0503020000020004" pitchFamily="50" charset="-127"/>
              <a:cs typeface="Tahoma" pitchFamily="34" charset="0"/>
            </a:endParaRPr>
          </a:p>
          <a:p>
            <a:pPr lvl="2"/>
            <a:endParaRPr lang="ko-KR" altLang="en-US" sz="1500" b="1" dirty="0">
              <a:solidFill>
                <a:srgbClr val="7030A0"/>
              </a:solidFill>
              <a:latin typeface="맑은 고딕" panose="020B0503020000020004" pitchFamily="50" charset="-127"/>
              <a:ea typeface="맑은 고딕" panose="020B0503020000020004" pitchFamily="50" charset="-127"/>
              <a:cs typeface="Tahoma" pitchFamily="34" charset="0"/>
            </a:endParaRPr>
          </a:p>
          <a:p>
            <a:pPr lvl="1"/>
            <a:endParaRPr lang="en-US" altLang="ko-KR" sz="1600" dirty="0">
              <a:solidFill>
                <a:srgbClr val="175079"/>
              </a:solidFill>
            </a:endParaRPr>
          </a:p>
          <a:p>
            <a:pPr lvl="1"/>
            <a:endParaRPr lang="en-US" altLang="ko-KR" sz="1500" dirty="0">
              <a:solidFill>
                <a:schemeClr val="accent5">
                  <a:lumMod val="60000"/>
                  <a:lumOff val="40000"/>
                </a:schemeClr>
              </a:solidFill>
            </a:endParaRPr>
          </a:p>
          <a:p>
            <a:pPr lvl="1"/>
            <a:endParaRPr lang="ko-KR" altLang="en-US" sz="1600" b="1" dirty="0">
              <a:solidFill>
                <a:schemeClr val="tx1">
                  <a:lumMod val="85000"/>
                  <a:lumOff val="15000"/>
                </a:schemeClr>
              </a:solidFill>
              <a:latin typeface="맑은 고딕" panose="020B0503020000020004" pitchFamily="50" charset="-127"/>
              <a:ea typeface="맑은 고딕" panose="020B0503020000020004" pitchFamily="50" charset="-127"/>
              <a:cs typeface="Tahoma" pitchFamily="34" charset="0"/>
            </a:endParaRPr>
          </a:p>
          <a:p>
            <a:pPr lvl="2"/>
            <a:endParaRPr lang="en-US" altLang="ko-KR" sz="1600" dirty="0" smtClean="0">
              <a:solidFill>
                <a:srgbClr val="175079"/>
              </a:solidFill>
            </a:endParaRPr>
          </a:p>
        </p:txBody>
      </p:sp>
      <p:sp>
        <p:nvSpPr>
          <p:cNvPr id="10" name="제목 8"/>
          <p:cNvSpPr txBox="1">
            <a:spLocks/>
          </p:cNvSpPr>
          <p:nvPr userDrawn="1"/>
        </p:nvSpPr>
        <p:spPr>
          <a:xfrm>
            <a:off x="251520" y="316210"/>
            <a:ext cx="8642350" cy="430887"/>
          </a:xfrm>
          <a:prstGeom prst="rect">
            <a:avLst/>
          </a:prstGeom>
        </p:spPr>
        <p:txBody>
          <a:bodyPr>
            <a:scene3d>
              <a:camera prst="orthographicFront"/>
              <a:lightRig rig="threePt" dir="t"/>
            </a:scene3d>
            <a:sp3d>
              <a:bevelT w="1270" h="1270"/>
            </a:sp3d>
          </a:bodyPr>
          <a:lstStyle/>
          <a:p>
            <a:pPr>
              <a:lnSpc>
                <a:spcPct val="80000"/>
              </a:lnSpc>
              <a:spcBef>
                <a:spcPct val="0"/>
              </a:spcBef>
              <a:tabLst>
                <a:tab pos="177800" algn="l"/>
                <a:tab pos="803275" algn="l"/>
              </a:tabLst>
              <a:defRPr/>
            </a:pPr>
            <a:endParaRPr lang="en-US" altLang="ko-KR" sz="4000" b="1" dirty="0" smtClean="0">
              <a:solidFill>
                <a:schemeClr val="bg1"/>
              </a:solidFill>
              <a:latin typeface="Tahoma" pitchFamily="34" charset="0"/>
              <a:ea typeface="나눔고딕" pitchFamily="50" charset="-127"/>
              <a:cs typeface="Tahoma" pitchFamily="34" charset="0"/>
            </a:endParaRPr>
          </a:p>
        </p:txBody>
      </p:sp>
      <p:sp>
        <p:nvSpPr>
          <p:cNvPr id="15" name="슬라이드 번호 개체 틀 1"/>
          <p:cNvSpPr>
            <a:spLocks noGrp="1"/>
          </p:cNvSpPr>
          <p:nvPr>
            <p:ph type="sldNum" sz="quarter" idx="4"/>
          </p:nvPr>
        </p:nvSpPr>
        <p:spPr>
          <a:xfrm>
            <a:off x="6824374" y="6532900"/>
            <a:ext cx="2133600" cy="240183"/>
          </a:xfrm>
          <a:prstGeom prst="rect">
            <a:avLst/>
          </a:prstGeom>
        </p:spPr>
        <p:txBody>
          <a:bodyPr vert="horz" lIns="91440" tIns="45720" rIns="91440" bIns="45720" rtlCol="0" anchor="ctr"/>
          <a:lstStyle>
            <a:lvl1pPr algn="r">
              <a:defRPr sz="1200">
                <a:solidFill>
                  <a:schemeClr val="tx1">
                    <a:tint val="75000"/>
                  </a:schemeClr>
                </a:solidFill>
              </a:defRPr>
            </a:lvl1pPr>
          </a:lstStyle>
          <a:p>
            <a:fld id="{B4F3E208-3B10-45C3-AB64-9D3429F1AD1A}" type="slidenum">
              <a:rPr lang="ko-KR" altLang="en-US" smtClean="0"/>
              <a:t>‹#›</a:t>
            </a:fld>
            <a:endParaRPr lang="ko-KR" altLang="en-US"/>
          </a:p>
        </p:txBody>
      </p:sp>
      <p:sp>
        <p:nvSpPr>
          <p:cNvPr id="16" name="제목 개체 틀 2"/>
          <p:cNvSpPr>
            <a:spLocks noGrp="1"/>
          </p:cNvSpPr>
          <p:nvPr>
            <p:ph type="title"/>
          </p:nvPr>
        </p:nvSpPr>
        <p:spPr>
          <a:xfrm>
            <a:off x="243073" y="467227"/>
            <a:ext cx="8559478" cy="454567"/>
          </a:xfrm>
          <a:prstGeom prst="rect">
            <a:avLst/>
          </a:prstGeom>
        </p:spPr>
        <p:txBody>
          <a:bodyPr vert="horz" lIns="91440" tIns="45720" rIns="91440" bIns="45720" rtlCol="0" anchor="ctr">
            <a:noAutofit/>
          </a:bodyPr>
          <a:lstStyle>
            <a:lvl1pPr>
              <a:defRPr sz="2800"/>
            </a:lvl1pPr>
          </a:lstStyle>
          <a:p>
            <a:r>
              <a:rPr lang="ko-KR" altLang="en-US" dirty="0" smtClean="0"/>
              <a:t>마스터 제목 스타일 편집</a:t>
            </a:r>
            <a:endParaRPr lang="ko-KR" altLang="en-US" dirty="0"/>
          </a:p>
        </p:txBody>
      </p:sp>
      <p:sp>
        <p:nvSpPr>
          <p:cNvPr id="17" name="텍스트 개체 틀 3"/>
          <p:cNvSpPr>
            <a:spLocks noGrp="1"/>
          </p:cNvSpPr>
          <p:nvPr>
            <p:ph idx="1" hasCustomPrompt="1"/>
          </p:nvPr>
        </p:nvSpPr>
        <p:spPr>
          <a:xfrm>
            <a:off x="297076" y="1193960"/>
            <a:ext cx="8603852" cy="5151503"/>
          </a:xfrm>
          <a:prstGeom prst="rect">
            <a:avLst/>
          </a:prstGeom>
        </p:spPr>
        <p:txBody>
          <a:bodyPr vert="horz" lIns="91440" tIns="45720" rIns="91440" bIns="45720" rtlCol="0">
            <a:normAutofit/>
          </a:bodyPr>
          <a:lstStyle>
            <a:lvl2pPr>
              <a:defRPr b="0">
                <a:solidFill>
                  <a:srgbClr val="05325B"/>
                </a:solidFill>
              </a:defRPr>
            </a:lvl2pPr>
            <a:lvl3pPr>
              <a:defRPr b="1">
                <a:solidFill>
                  <a:srgbClr val="0000FF"/>
                </a:solidFill>
              </a:defRPr>
            </a:lvl3pPr>
            <a:lvl4pPr>
              <a:defRPr b="1"/>
            </a:lvl4pPr>
          </a:lstStyle>
          <a:p>
            <a:pPr lvl="0"/>
            <a:r>
              <a:rPr lang="ko-KR" altLang="en-US" dirty="0" smtClean="0"/>
              <a:t>마스터 텍스트 스타일을 편집합니다</a:t>
            </a:r>
          </a:p>
          <a:p>
            <a:pPr lvl="1"/>
            <a:r>
              <a:rPr lang="ko-KR" altLang="en-US" dirty="0" smtClean="0"/>
              <a:t>둘째 수준</a:t>
            </a:r>
          </a:p>
          <a:p>
            <a:pPr lvl="2"/>
            <a:r>
              <a:rPr lang="ko-KR" altLang="en-US" dirty="0" smtClean="0"/>
              <a:t>셋째 수준</a:t>
            </a:r>
          </a:p>
          <a:p>
            <a:pPr lvl="3"/>
            <a:r>
              <a:rPr lang="ko-KR" altLang="en-US" dirty="0" smtClean="0"/>
              <a:t>넷째 수준</a:t>
            </a:r>
          </a:p>
        </p:txBody>
      </p:sp>
      <p:sp>
        <p:nvSpPr>
          <p:cNvPr id="18" name="슬라이드 번호 개체 틀 4"/>
          <p:cNvSpPr txBox="1">
            <a:spLocks/>
          </p:cNvSpPr>
          <p:nvPr userDrawn="1"/>
        </p:nvSpPr>
        <p:spPr>
          <a:xfrm>
            <a:off x="6824374" y="6532901"/>
            <a:ext cx="2133600" cy="240182"/>
          </a:xfrm>
          <a:prstGeom prst="rect">
            <a:avLst/>
          </a:prstGeom>
        </p:spPr>
        <p:txBody>
          <a:bodyPr vert="horz" lIns="91440" tIns="45720" rIns="91440" bIns="45720" rtlCol="0" anchor="ctr"/>
          <a:lstStyle>
            <a:defPPr>
              <a:defRPr lang="ko-KR"/>
            </a:defPPr>
            <a:lvl1pPr marL="0" algn="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386B130F-A908-445E-8E7B-906E66EDCC1E}" type="slidenum">
              <a:rPr lang="ko-KR" altLang="en-US" smtClean="0"/>
              <a:pPr/>
              <a:t>‹#›</a:t>
            </a:fld>
            <a:endParaRPr lang="ko-KR" altLang="en-US"/>
          </a:p>
        </p:txBody>
      </p:sp>
      <p:sp>
        <p:nvSpPr>
          <p:cNvPr id="19" name="제목 개체 틀 2"/>
          <p:cNvSpPr txBox="1">
            <a:spLocks/>
          </p:cNvSpPr>
          <p:nvPr userDrawn="1"/>
        </p:nvSpPr>
        <p:spPr>
          <a:xfrm>
            <a:off x="459129" y="927905"/>
            <a:ext cx="8229600" cy="454567"/>
          </a:xfrm>
          <a:prstGeom prst="rect">
            <a:avLst/>
          </a:prstGeom>
        </p:spPr>
        <p:txBody>
          <a:bodyPr vert="horz" lIns="91440" tIns="45720" rIns="91440" bIns="45720" rtlCol="0" anchor="ctr">
            <a:normAutofit/>
          </a:bodyPr>
          <a:lstStyle>
            <a:lvl1pPr algn="ctr" defTabSz="914400" rtl="0" eaLnBrk="1" latinLnBrk="1" hangingPunct="1">
              <a:spcBef>
                <a:spcPct val="0"/>
              </a:spcBef>
              <a:buNone/>
              <a:defRPr sz="4400" kern="1200">
                <a:solidFill>
                  <a:schemeClr val="tx1"/>
                </a:solidFill>
                <a:latin typeface="+mj-lt"/>
                <a:ea typeface="+mj-ea"/>
                <a:cs typeface="+mj-cs"/>
              </a:defRPr>
            </a:lvl1pPr>
          </a:lstStyle>
          <a:p>
            <a:pPr algn="l"/>
            <a:endParaRPr kumimoji="1" lang="ko-KR" altLang="en-US" sz="1600" kern="1200" dirty="0">
              <a:solidFill>
                <a:schemeClr val="bg1"/>
              </a:solidFill>
              <a:latin typeface="Tahoma" pitchFamily="34" charset="0"/>
              <a:ea typeface="+mn-ea"/>
              <a:cs typeface="Tahoma" pitchFamily="34" charset="0"/>
            </a:endParaRPr>
          </a:p>
        </p:txBody>
      </p:sp>
      <p:sp>
        <p:nvSpPr>
          <p:cNvPr id="21" name="제목 개체 틀 2"/>
          <p:cNvSpPr txBox="1">
            <a:spLocks/>
          </p:cNvSpPr>
          <p:nvPr userDrawn="1"/>
        </p:nvSpPr>
        <p:spPr>
          <a:xfrm>
            <a:off x="297075" y="924763"/>
            <a:ext cx="8696454" cy="454567"/>
          </a:xfrm>
          <a:prstGeom prst="rect">
            <a:avLst/>
          </a:prstGeom>
        </p:spPr>
        <p:txBody>
          <a:bodyPr vert="horz" lIns="91440" tIns="45720" rIns="91440" bIns="45720" rtlCol="0" anchor="ctr">
            <a:noAutofit/>
          </a:bodyPr>
          <a:lstStyle>
            <a:lvl1pPr algn="l" defTabSz="914400" rtl="0" eaLnBrk="1" latinLnBrk="1" hangingPunct="1">
              <a:spcBef>
                <a:spcPct val="0"/>
              </a:spcBef>
              <a:buNone/>
              <a:defRPr lang="ko-KR" altLang="en-US" sz="4000" b="1" kern="1200" dirty="0">
                <a:solidFill>
                  <a:schemeClr val="bg1"/>
                </a:solidFill>
                <a:latin typeface="Tahoma" pitchFamily="34" charset="0"/>
                <a:ea typeface="나눔고딕" pitchFamily="50" charset="-127"/>
                <a:cs typeface="Tahoma" pitchFamily="34" charset="0"/>
              </a:defRPr>
            </a:lvl1pPr>
          </a:lstStyle>
          <a:p>
            <a:endParaRPr lang="ko-KR" altLang="en-US" sz="1600" b="0" dirty="0">
              <a:latin typeface="맑은 고딕" panose="020B0503020000020004" pitchFamily="50" charset="-127"/>
              <a:ea typeface="맑은 고딕" panose="020B0503020000020004" pitchFamily="50" charset="-127"/>
            </a:endParaRPr>
          </a:p>
        </p:txBody>
      </p:sp>
      <p:pic>
        <p:nvPicPr>
          <p:cNvPr id="22" name="그림 2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45641" y="82891"/>
            <a:ext cx="2162477" cy="314369"/>
          </a:xfrm>
          <a:prstGeom prst="rect">
            <a:avLst/>
          </a:prstGeom>
        </p:spPr>
      </p:pic>
      <p:pic>
        <p:nvPicPr>
          <p:cNvPr id="23" name="그림 2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3068" y="6220711"/>
            <a:ext cx="8923428" cy="387763"/>
          </a:xfrm>
          <a:prstGeom prst="rect">
            <a:avLst/>
          </a:prstGeom>
        </p:spPr>
      </p:pic>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사용자 지정 레이아웃">
    <p:spTree>
      <p:nvGrpSpPr>
        <p:cNvPr id="1" name=""/>
        <p:cNvGrpSpPr/>
        <p:nvPr/>
      </p:nvGrpSpPr>
      <p:grpSpPr>
        <a:xfrm>
          <a:off x="0" y="0"/>
          <a:ext cx="0" cy="0"/>
          <a:chOff x="0" y="0"/>
          <a:chExt cx="0" cy="0"/>
        </a:xfrm>
      </p:grpSpPr>
      <p:sp>
        <p:nvSpPr>
          <p:cNvPr id="2" name="제목 1"/>
          <p:cNvSpPr>
            <a:spLocks noGrp="1"/>
          </p:cNvSpPr>
          <p:nvPr>
            <p:ph type="title"/>
          </p:nvPr>
        </p:nvSpPr>
        <p:spPr>
          <a:xfrm>
            <a:off x="457200" y="274638"/>
            <a:ext cx="8229600" cy="1143000"/>
          </a:xfrm>
          <a:prstGeom prst="rect">
            <a:avLst/>
          </a:prstGeom>
        </p:spPr>
        <p:txBody>
          <a:bodyPr/>
          <a:lstStyle/>
          <a:p>
            <a:r>
              <a:rPr lang="ko-KR" altLang="en-US" smtClean="0"/>
              <a:t>마스터 제목 스타일 편집</a:t>
            </a:r>
            <a:endParaRPr lang="ko-KR" altLang="en-US"/>
          </a:p>
        </p:txBody>
      </p:sp>
    </p:spTree>
    <p:extLst>
      <p:ext uri="{BB962C8B-B14F-4D97-AF65-F5344CB8AC3E}">
        <p14:creationId xmlns:p14="http://schemas.microsoft.com/office/powerpoint/2010/main" val="14737101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구역 머리글">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구역 머리글">
    <p:spTree>
      <p:nvGrpSpPr>
        <p:cNvPr id="1" name=""/>
        <p:cNvGrpSpPr/>
        <p:nvPr/>
      </p:nvGrpSpPr>
      <p:grpSpPr>
        <a:xfrm>
          <a:off x="0" y="0"/>
          <a:ext cx="0" cy="0"/>
          <a:chOff x="0" y="0"/>
          <a:chExt cx="0" cy="0"/>
        </a:xfrm>
      </p:grpSpPr>
      <p:pic>
        <p:nvPicPr>
          <p:cNvPr id="77" name="그림 76" descr="1.png"/>
          <p:cNvPicPr>
            <a:picLocks noChangeAspect="1"/>
          </p:cNvPicPr>
          <p:nvPr userDrawn="1"/>
        </p:nvPicPr>
        <p:blipFill>
          <a:blip r:embed="rId2" cstate="print"/>
          <a:srcRect r="24899"/>
          <a:stretch>
            <a:fillRect/>
          </a:stretch>
        </p:blipFill>
        <p:spPr>
          <a:xfrm>
            <a:off x="0" y="0"/>
            <a:ext cx="9144000" cy="6858000"/>
          </a:xfrm>
          <a:prstGeom prst="rect">
            <a:avLst/>
          </a:prstGeom>
          <a:noFill/>
          <a:ln>
            <a:noFill/>
          </a:ln>
        </p:spPr>
      </p:pic>
      <p:grpSp>
        <p:nvGrpSpPr>
          <p:cNvPr id="79" name="그룹 78"/>
          <p:cNvGrpSpPr/>
          <p:nvPr userDrawn="1"/>
        </p:nvGrpSpPr>
        <p:grpSpPr>
          <a:xfrm>
            <a:off x="0" y="4329950"/>
            <a:ext cx="9144000" cy="2528048"/>
            <a:chOff x="0" y="4329950"/>
            <a:chExt cx="9144000" cy="2528048"/>
          </a:xfrm>
        </p:grpSpPr>
        <p:sp>
          <p:nvSpPr>
            <p:cNvPr id="57" name="직사각형 56"/>
            <p:cNvSpPr/>
            <p:nvPr userDrawn="1"/>
          </p:nvSpPr>
          <p:spPr>
            <a:xfrm>
              <a:off x="0" y="4545105"/>
              <a:ext cx="9144000" cy="23128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8" name="이등변 삼각형 57"/>
            <p:cNvSpPr/>
            <p:nvPr userDrawn="1"/>
          </p:nvSpPr>
          <p:spPr>
            <a:xfrm>
              <a:off x="4435406" y="4329950"/>
              <a:ext cx="276225" cy="238125"/>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59" name="그룹 58"/>
          <p:cNvGrpSpPr/>
          <p:nvPr userDrawn="1"/>
        </p:nvGrpSpPr>
        <p:grpSpPr>
          <a:xfrm>
            <a:off x="3299206" y="994175"/>
            <a:ext cx="2537530" cy="2231168"/>
            <a:chOff x="3510225" y="561153"/>
            <a:chExt cx="2115492" cy="1860084"/>
          </a:xfrm>
        </p:grpSpPr>
        <p:grpSp>
          <p:nvGrpSpPr>
            <p:cNvPr id="60" name="그룹 66"/>
            <p:cNvGrpSpPr/>
            <p:nvPr/>
          </p:nvGrpSpPr>
          <p:grpSpPr>
            <a:xfrm>
              <a:off x="3510225" y="1480323"/>
              <a:ext cx="717510" cy="397920"/>
              <a:chOff x="625475" y="1627188"/>
              <a:chExt cx="1454150" cy="806450"/>
            </a:xfrm>
          </p:grpSpPr>
          <p:sp>
            <p:nvSpPr>
              <p:cNvPr id="75" name="Freeform 6"/>
              <p:cNvSpPr>
                <a:spLocks/>
              </p:cNvSpPr>
              <p:nvPr/>
            </p:nvSpPr>
            <p:spPr bwMode="auto">
              <a:xfrm>
                <a:off x="1069975" y="1754188"/>
                <a:ext cx="1009650" cy="679450"/>
              </a:xfrm>
              <a:custGeom>
                <a:avLst/>
                <a:gdLst/>
                <a:ahLst/>
                <a:cxnLst>
                  <a:cxn ang="0">
                    <a:pos x="508" y="170"/>
                  </a:cxn>
                  <a:cxn ang="0">
                    <a:pos x="484" y="172"/>
                  </a:cxn>
                  <a:cxn ang="0">
                    <a:pos x="484" y="162"/>
                  </a:cxn>
                  <a:cxn ang="0">
                    <a:pos x="482" y="146"/>
                  </a:cxn>
                  <a:cxn ang="0">
                    <a:pos x="470" y="118"/>
                  </a:cxn>
                  <a:cxn ang="0">
                    <a:pos x="450" y="98"/>
                  </a:cxn>
                  <a:cxn ang="0">
                    <a:pos x="422" y="86"/>
                  </a:cxn>
                  <a:cxn ang="0">
                    <a:pos x="406" y="84"/>
                  </a:cxn>
                  <a:cxn ang="0">
                    <a:pos x="382" y="88"/>
                  </a:cxn>
                  <a:cxn ang="0">
                    <a:pos x="362" y="96"/>
                  </a:cxn>
                  <a:cxn ang="0">
                    <a:pos x="354" y="76"/>
                  </a:cxn>
                  <a:cxn ang="0">
                    <a:pos x="326" y="42"/>
                  </a:cxn>
                  <a:cxn ang="0">
                    <a:pos x="292" y="16"/>
                  </a:cxn>
                  <a:cxn ang="0">
                    <a:pos x="248" y="2"/>
                  </a:cxn>
                  <a:cxn ang="0">
                    <a:pos x="226" y="0"/>
                  </a:cxn>
                  <a:cxn ang="0">
                    <a:pos x="196" y="4"/>
                  </a:cxn>
                  <a:cxn ang="0">
                    <a:pos x="168" y="12"/>
                  </a:cxn>
                  <a:cxn ang="0">
                    <a:pos x="144" y="26"/>
                  </a:cxn>
                  <a:cxn ang="0">
                    <a:pos x="122" y="42"/>
                  </a:cxn>
                  <a:cxn ang="0">
                    <a:pos x="104" y="64"/>
                  </a:cxn>
                  <a:cxn ang="0">
                    <a:pos x="92" y="90"/>
                  </a:cxn>
                  <a:cxn ang="0">
                    <a:pos x="82" y="116"/>
                  </a:cxn>
                  <a:cxn ang="0">
                    <a:pos x="80" y="146"/>
                  </a:cxn>
                  <a:cxn ang="0">
                    <a:pos x="80" y="162"/>
                  </a:cxn>
                  <a:cxn ang="0">
                    <a:pos x="70" y="164"/>
                  </a:cxn>
                  <a:cxn ang="0">
                    <a:pos x="54" y="174"/>
                  </a:cxn>
                  <a:cxn ang="0">
                    <a:pos x="40" y="188"/>
                  </a:cxn>
                  <a:cxn ang="0">
                    <a:pos x="34" y="206"/>
                  </a:cxn>
                  <a:cxn ang="0">
                    <a:pos x="32" y="216"/>
                  </a:cxn>
                  <a:cxn ang="0">
                    <a:pos x="36" y="234"/>
                  </a:cxn>
                  <a:cxn ang="0">
                    <a:pos x="44" y="248"/>
                  </a:cxn>
                  <a:cxn ang="0">
                    <a:pos x="34" y="256"/>
                  </a:cxn>
                  <a:cxn ang="0">
                    <a:pos x="18" y="274"/>
                  </a:cxn>
                  <a:cxn ang="0">
                    <a:pos x="6" y="294"/>
                  </a:cxn>
                  <a:cxn ang="0">
                    <a:pos x="0" y="318"/>
                  </a:cxn>
                  <a:cxn ang="0">
                    <a:pos x="0" y="330"/>
                  </a:cxn>
                  <a:cxn ang="0">
                    <a:pos x="8" y="368"/>
                  </a:cxn>
                  <a:cxn ang="0">
                    <a:pos x="28" y="400"/>
                  </a:cxn>
                  <a:cxn ang="0">
                    <a:pos x="60" y="420"/>
                  </a:cxn>
                  <a:cxn ang="0">
                    <a:pos x="98" y="428"/>
                  </a:cxn>
                  <a:cxn ang="0">
                    <a:pos x="508" y="428"/>
                  </a:cxn>
                  <a:cxn ang="0">
                    <a:pos x="534" y="426"/>
                  </a:cxn>
                  <a:cxn ang="0">
                    <a:pos x="558" y="418"/>
                  </a:cxn>
                  <a:cxn ang="0">
                    <a:pos x="580" y="406"/>
                  </a:cxn>
                  <a:cxn ang="0">
                    <a:pos x="614" y="372"/>
                  </a:cxn>
                  <a:cxn ang="0">
                    <a:pos x="626" y="350"/>
                  </a:cxn>
                  <a:cxn ang="0">
                    <a:pos x="634" y="326"/>
                  </a:cxn>
                  <a:cxn ang="0">
                    <a:pos x="636" y="300"/>
                  </a:cxn>
                  <a:cxn ang="0">
                    <a:pos x="636" y="286"/>
                  </a:cxn>
                  <a:cxn ang="0">
                    <a:pos x="632" y="260"/>
                  </a:cxn>
                  <a:cxn ang="0">
                    <a:pos x="622" y="238"/>
                  </a:cxn>
                  <a:cxn ang="0">
                    <a:pos x="600" y="208"/>
                  </a:cxn>
                  <a:cxn ang="0">
                    <a:pos x="570" y="186"/>
                  </a:cxn>
                  <a:cxn ang="0">
                    <a:pos x="546" y="176"/>
                  </a:cxn>
                  <a:cxn ang="0">
                    <a:pos x="520" y="170"/>
                  </a:cxn>
                  <a:cxn ang="0">
                    <a:pos x="508" y="170"/>
                  </a:cxn>
                </a:cxnLst>
                <a:rect l="0" t="0" r="r" b="b"/>
                <a:pathLst>
                  <a:path w="636" h="428">
                    <a:moveTo>
                      <a:pt x="508" y="170"/>
                    </a:moveTo>
                    <a:lnTo>
                      <a:pt x="508" y="170"/>
                    </a:lnTo>
                    <a:lnTo>
                      <a:pt x="496" y="170"/>
                    </a:lnTo>
                    <a:lnTo>
                      <a:pt x="484" y="172"/>
                    </a:lnTo>
                    <a:lnTo>
                      <a:pt x="484" y="172"/>
                    </a:lnTo>
                    <a:lnTo>
                      <a:pt x="484" y="162"/>
                    </a:lnTo>
                    <a:lnTo>
                      <a:pt x="484" y="162"/>
                    </a:lnTo>
                    <a:lnTo>
                      <a:pt x="482" y="146"/>
                    </a:lnTo>
                    <a:lnTo>
                      <a:pt x="478" y="132"/>
                    </a:lnTo>
                    <a:lnTo>
                      <a:pt x="470" y="118"/>
                    </a:lnTo>
                    <a:lnTo>
                      <a:pt x="460" y="106"/>
                    </a:lnTo>
                    <a:lnTo>
                      <a:pt x="450" y="98"/>
                    </a:lnTo>
                    <a:lnTo>
                      <a:pt x="436" y="90"/>
                    </a:lnTo>
                    <a:lnTo>
                      <a:pt x="422" y="86"/>
                    </a:lnTo>
                    <a:lnTo>
                      <a:pt x="406" y="84"/>
                    </a:lnTo>
                    <a:lnTo>
                      <a:pt x="406" y="84"/>
                    </a:lnTo>
                    <a:lnTo>
                      <a:pt x="394" y="84"/>
                    </a:lnTo>
                    <a:lnTo>
                      <a:pt x="382" y="88"/>
                    </a:lnTo>
                    <a:lnTo>
                      <a:pt x="372" y="92"/>
                    </a:lnTo>
                    <a:lnTo>
                      <a:pt x="362" y="96"/>
                    </a:lnTo>
                    <a:lnTo>
                      <a:pt x="362" y="96"/>
                    </a:lnTo>
                    <a:lnTo>
                      <a:pt x="354" y="76"/>
                    </a:lnTo>
                    <a:lnTo>
                      <a:pt x="342" y="58"/>
                    </a:lnTo>
                    <a:lnTo>
                      <a:pt x="326" y="42"/>
                    </a:lnTo>
                    <a:lnTo>
                      <a:pt x="310" y="28"/>
                    </a:lnTo>
                    <a:lnTo>
                      <a:pt x="292" y="16"/>
                    </a:lnTo>
                    <a:lnTo>
                      <a:pt x="270" y="8"/>
                    </a:lnTo>
                    <a:lnTo>
                      <a:pt x="248" y="2"/>
                    </a:lnTo>
                    <a:lnTo>
                      <a:pt x="226" y="0"/>
                    </a:lnTo>
                    <a:lnTo>
                      <a:pt x="226" y="0"/>
                    </a:lnTo>
                    <a:lnTo>
                      <a:pt x="210" y="0"/>
                    </a:lnTo>
                    <a:lnTo>
                      <a:pt x="196" y="4"/>
                    </a:lnTo>
                    <a:lnTo>
                      <a:pt x="182" y="6"/>
                    </a:lnTo>
                    <a:lnTo>
                      <a:pt x="168" y="12"/>
                    </a:lnTo>
                    <a:lnTo>
                      <a:pt x="156" y="18"/>
                    </a:lnTo>
                    <a:lnTo>
                      <a:pt x="144" y="26"/>
                    </a:lnTo>
                    <a:lnTo>
                      <a:pt x="132" y="34"/>
                    </a:lnTo>
                    <a:lnTo>
                      <a:pt x="122" y="42"/>
                    </a:lnTo>
                    <a:lnTo>
                      <a:pt x="112" y="54"/>
                    </a:lnTo>
                    <a:lnTo>
                      <a:pt x="104" y="64"/>
                    </a:lnTo>
                    <a:lnTo>
                      <a:pt x="98" y="76"/>
                    </a:lnTo>
                    <a:lnTo>
                      <a:pt x="92" y="90"/>
                    </a:lnTo>
                    <a:lnTo>
                      <a:pt x="86" y="102"/>
                    </a:lnTo>
                    <a:lnTo>
                      <a:pt x="82" y="116"/>
                    </a:lnTo>
                    <a:lnTo>
                      <a:pt x="80" y="130"/>
                    </a:lnTo>
                    <a:lnTo>
                      <a:pt x="80" y="146"/>
                    </a:lnTo>
                    <a:lnTo>
                      <a:pt x="80" y="146"/>
                    </a:lnTo>
                    <a:lnTo>
                      <a:pt x="80" y="162"/>
                    </a:lnTo>
                    <a:lnTo>
                      <a:pt x="80" y="162"/>
                    </a:lnTo>
                    <a:lnTo>
                      <a:pt x="70" y="164"/>
                    </a:lnTo>
                    <a:lnTo>
                      <a:pt x="62" y="168"/>
                    </a:lnTo>
                    <a:lnTo>
                      <a:pt x="54" y="174"/>
                    </a:lnTo>
                    <a:lnTo>
                      <a:pt x="46" y="180"/>
                    </a:lnTo>
                    <a:lnTo>
                      <a:pt x="40" y="188"/>
                    </a:lnTo>
                    <a:lnTo>
                      <a:pt x="36" y="196"/>
                    </a:lnTo>
                    <a:lnTo>
                      <a:pt x="34" y="206"/>
                    </a:lnTo>
                    <a:lnTo>
                      <a:pt x="32" y="216"/>
                    </a:lnTo>
                    <a:lnTo>
                      <a:pt x="32" y="216"/>
                    </a:lnTo>
                    <a:lnTo>
                      <a:pt x="34" y="224"/>
                    </a:lnTo>
                    <a:lnTo>
                      <a:pt x="36" y="234"/>
                    </a:lnTo>
                    <a:lnTo>
                      <a:pt x="38" y="242"/>
                    </a:lnTo>
                    <a:lnTo>
                      <a:pt x="44" y="248"/>
                    </a:lnTo>
                    <a:lnTo>
                      <a:pt x="44" y="248"/>
                    </a:lnTo>
                    <a:lnTo>
                      <a:pt x="34" y="256"/>
                    </a:lnTo>
                    <a:lnTo>
                      <a:pt x="26" y="264"/>
                    </a:lnTo>
                    <a:lnTo>
                      <a:pt x="18" y="274"/>
                    </a:lnTo>
                    <a:lnTo>
                      <a:pt x="12" y="284"/>
                    </a:lnTo>
                    <a:lnTo>
                      <a:pt x="6" y="294"/>
                    </a:lnTo>
                    <a:lnTo>
                      <a:pt x="4" y="306"/>
                    </a:lnTo>
                    <a:lnTo>
                      <a:pt x="0" y="318"/>
                    </a:lnTo>
                    <a:lnTo>
                      <a:pt x="0" y="330"/>
                    </a:lnTo>
                    <a:lnTo>
                      <a:pt x="0" y="330"/>
                    </a:lnTo>
                    <a:lnTo>
                      <a:pt x="2" y="350"/>
                    </a:lnTo>
                    <a:lnTo>
                      <a:pt x="8" y="368"/>
                    </a:lnTo>
                    <a:lnTo>
                      <a:pt x="16" y="386"/>
                    </a:lnTo>
                    <a:lnTo>
                      <a:pt x="28" y="400"/>
                    </a:lnTo>
                    <a:lnTo>
                      <a:pt x="44" y="412"/>
                    </a:lnTo>
                    <a:lnTo>
                      <a:pt x="60" y="420"/>
                    </a:lnTo>
                    <a:lnTo>
                      <a:pt x="78" y="426"/>
                    </a:lnTo>
                    <a:lnTo>
                      <a:pt x="98" y="428"/>
                    </a:lnTo>
                    <a:lnTo>
                      <a:pt x="508" y="428"/>
                    </a:lnTo>
                    <a:lnTo>
                      <a:pt x="508" y="428"/>
                    </a:lnTo>
                    <a:lnTo>
                      <a:pt x="520" y="428"/>
                    </a:lnTo>
                    <a:lnTo>
                      <a:pt x="534" y="426"/>
                    </a:lnTo>
                    <a:lnTo>
                      <a:pt x="546" y="422"/>
                    </a:lnTo>
                    <a:lnTo>
                      <a:pt x="558" y="418"/>
                    </a:lnTo>
                    <a:lnTo>
                      <a:pt x="570" y="412"/>
                    </a:lnTo>
                    <a:lnTo>
                      <a:pt x="580" y="406"/>
                    </a:lnTo>
                    <a:lnTo>
                      <a:pt x="600" y="390"/>
                    </a:lnTo>
                    <a:lnTo>
                      <a:pt x="614" y="372"/>
                    </a:lnTo>
                    <a:lnTo>
                      <a:pt x="622" y="360"/>
                    </a:lnTo>
                    <a:lnTo>
                      <a:pt x="626" y="350"/>
                    </a:lnTo>
                    <a:lnTo>
                      <a:pt x="632" y="338"/>
                    </a:lnTo>
                    <a:lnTo>
                      <a:pt x="634" y="326"/>
                    </a:lnTo>
                    <a:lnTo>
                      <a:pt x="636" y="312"/>
                    </a:lnTo>
                    <a:lnTo>
                      <a:pt x="636" y="300"/>
                    </a:lnTo>
                    <a:lnTo>
                      <a:pt x="636" y="300"/>
                    </a:lnTo>
                    <a:lnTo>
                      <a:pt x="636" y="286"/>
                    </a:lnTo>
                    <a:lnTo>
                      <a:pt x="634" y="274"/>
                    </a:lnTo>
                    <a:lnTo>
                      <a:pt x="632" y="260"/>
                    </a:lnTo>
                    <a:lnTo>
                      <a:pt x="626" y="250"/>
                    </a:lnTo>
                    <a:lnTo>
                      <a:pt x="622" y="238"/>
                    </a:lnTo>
                    <a:lnTo>
                      <a:pt x="614" y="228"/>
                    </a:lnTo>
                    <a:lnTo>
                      <a:pt x="600" y="208"/>
                    </a:lnTo>
                    <a:lnTo>
                      <a:pt x="580" y="192"/>
                    </a:lnTo>
                    <a:lnTo>
                      <a:pt x="570" y="186"/>
                    </a:lnTo>
                    <a:lnTo>
                      <a:pt x="558" y="180"/>
                    </a:lnTo>
                    <a:lnTo>
                      <a:pt x="546" y="176"/>
                    </a:lnTo>
                    <a:lnTo>
                      <a:pt x="534" y="172"/>
                    </a:lnTo>
                    <a:lnTo>
                      <a:pt x="520" y="170"/>
                    </a:lnTo>
                    <a:lnTo>
                      <a:pt x="508" y="170"/>
                    </a:lnTo>
                    <a:lnTo>
                      <a:pt x="508" y="170"/>
                    </a:lnTo>
                    <a:close/>
                  </a:path>
                </a:pathLst>
              </a:custGeom>
              <a:solidFill>
                <a:srgbClr val="E2E2E2"/>
              </a:solidFill>
              <a:ln w="9525">
                <a:noFill/>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76" name="Freeform 7"/>
              <p:cNvSpPr>
                <a:spLocks/>
              </p:cNvSpPr>
              <p:nvPr/>
            </p:nvSpPr>
            <p:spPr bwMode="auto">
              <a:xfrm>
                <a:off x="625475" y="1627188"/>
                <a:ext cx="1200150" cy="806450"/>
              </a:xfrm>
              <a:custGeom>
                <a:avLst/>
                <a:gdLst/>
                <a:ahLst/>
                <a:cxnLst>
                  <a:cxn ang="0">
                    <a:pos x="602" y="202"/>
                  </a:cxn>
                  <a:cxn ang="0">
                    <a:pos x="574" y="204"/>
                  </a:cxn>
                  <a:cxn ang="0">
                    <a:pos x="574" y="192"/>
                  </a:cxn>
                  <a:cxn ang="0">
                    <a:pos x="572" y="174"/>
                  </a:cxn>
                  <a:cxn ang="0">
                    <a:pos x="558" y="140"/>
                  </a:cxn>
                  <a:cxn ang="0">
                    <a:pos x="534" y="114"/>
                  </a:cxn>
                  <a:cxn ang="0">
                    <a:pos x="500" y="100"/>
                  </a:cxn>
                  <a:cxn ang="0">
                    <a:pos x="480" y="98"/>
                  </a:cxn>
                  <a:cxn ang="0">
                    <a:pos x="454" y="102"/>
                  </a:cxn>
                  <a:cxn ang="0">
                    <a:pos x="430" y="114"/>
                  </a:cxn>
                  <a:cxn ang="0">
                    <a:pos x="420" y="90"/>
                  </a:cxn>
                  <a:cxn ang="0">
                    <a:pos x="388" y="48"/>
                  </a:cxn>
                  <a:cxn ang="0">
                    <a:pos x="346" y="18"/>
                  </a:cxn>
                  <a:cxn ang="0">
                    <a:pos x="294" y="2"/>
                  </a:cxn>
                  <a:cxn ang="0">
                    <a:pos x="268" y="0"/>
                  </a:cxn>
                  <a:cxn ang="0">
                    <a:pos x="232" y="2"/>
                  </a:cxn>
                  <a:cxn ang="0">
                    <a:pos x="200" y="14"/>
                  </a:cxn>
                  <a:cxn ang="0">
                    <a:pos x="170" y="28"/>
                  </a:cxn>
                  <a:cxn ang="0">
                    <a:pos x="144" y="50"/>
                  </a:cxn>
                  <a:cxn ang="0">
                    <a:pos x="124" y="76"/>
                  </a:cxn>
                  <a:cxn ang="0">
                    <a:pos x="108" y="106"/>
                  </a:cxn>
                  <a:cxn ang="0">
                    <a:pos x="98" y="138"/>
                  </a:cxn>
                  <a:cxn ang="0">
                    <a:pos x="94" y="172"/>
                  </a:cxn>
                  <a:cxn ang="0">
                    <a:pos x="96" y="192"/>
                  </a:cxn>
                  <a:cxn ang="0">
                    <a:pos x="84" y="194"/>
                  </a:cxn>
                  <a:cxn ang="0">
                    <a:pos x="64" y="204"/>
                  </a:cxn>
                  <a:cxn ang="0">
                    <a:pos x="48" y="222"/>
                  </a:cxn>
                  <a:cxn ang="0">
                    <a:pos x="40" y="244"/>
                  </a:cxn>
                  <a:cxn ang="0">
                    <a:pos x="38" y="256"/>
                  </a:cxn>
                  <a:cxn ang="0">
                    <a:pos x="42" y="276"/>
                  </a:cxn>
                  <a:cxn ang="0">
                    <a:pos x="52" y="294"/>
                  </a:cxn>
                  <a:cxn ang="0">
                    <a:pos x="40" y="302"/>
                  </a:cxn>
                  <a:cxn ang="0">
                    <a:pos x="22" y="324"/>
                  </a:cxn>
                  <a:cxn ang="0">
                    <a:pos x="8" y="348"/>
                  </a:cxn>
                  <a:cxn ang="0">
                    <a:pos x="0" y="376"/>
                  </a:cxn>
                  <a:cxn ang="0">
                    <a:pos x="0" y="392"/>
                  </a:cxn>
                  <a:cxn ang="0">
                    <a:pos x="2" y="416"/>
                  </a:cxn>
                  <a:cxn ang="0">
                    <a:pos x="20" y="458"/>
                  </a:cxn>
                  <a:cxn ang="0">
                    <a:pos x="52" y="488"/>
                  </a:cxn>
                  <a:cxn ang="0">
                    <a:pos x="92" y="506"/>
                  </a:cxn>
                  <a:cxn ang="0">
                    <a:pos x="116" y="508"/>
                  </a:cxn>
                  <a:cxn ang="0">
                    <a:pos x="602" y="508"/>
                  </a:cxn>
                  <a:cxn ang="0">
                    <a:pos x="634" y="506"/>
                  </a:cxn>
                  <a:cxn ang="0">
                    <a:pos x="662" y="496"/>
                  </a:cxn>
                  <a:cxn ang="0">
                    <a:pos x="688" y="482"/>
                  </a:cxn>
                  <a:cxn ang="0">
                    <a:pos x="712" y="464"/>
                  </a:cxn>
                  <a:cxn ang="0">
                    <a:pos x="730" y="440"/>
                  </a:cxn>
                  <a:cxn ang="0">
                    <a:pos x="744" y="414"/>
                  </a:cxn>
                  <a:cxn ang="0">
                    <a:pos x="754" y="386"/>
                  </a:cxn>
                  <a:cxn ang="0">
                    <a:pos x="756" y="356"/>
                  </a:cxn>
                  <a:cxn ang="0">
                    <a:pos x="756" y="340"/>
                  </a:cxn>
                  <a:cxn ang="0">
                    <a:pos x="750" y="310"/>
                  </a:cxn>
                  <a:cxn ang="0">
                    <a:pos x="738" y="282"/>
                  </a:cxn>
                  <a:cxn ang="0">
                    <a:pos x="722" y="258"/>
                  </a:cxn>
                  <a:cxn ang="0">
                    <a:pos x="700" y="236"/>
                  </a:cxn>
                  <a:cxn ang="0">
                    <a:pos x="676" y="220"/>
                  </a:cxn>
                  <a:cxn ang="0">
                    <a:pos x="648" y="208"/>
                  </a:cxn>
                  <a:cxn ang="0">
                    <a:pos x="618" y="202"/>
                  </a:cxn>
                  <a:cxn ang="0">
                    <a:pos x="602" y="202"/>
                  </a:cxn>
                </a:cxnLst>
                <a:rect l="0" t="0" r="r" b="b"/>
                <a:pathLst>
                  <a:path w="756" h="508">
                    <a:moveTo>
                      <a:pt x="602" y="202"/>
                    </a:moveTo>
                    <a:lnTo>
                      <a:pt x="602" y="202"/>
                    </a:lnTo>
                    <a:lnTo>
                      <a:pt x="588" y="202"/>
                    </a:lnTo>
                    <a:lnTo>
                      <a:pt x="574" y="204"/>
                    </a:lnTo>
                    <a:lnTo>
                      <a:pt x="574" y="204"/>
                    </a:lnTo>
                    <a:lnTo>
                      <a:pt x="574" y="192"/>
                    </a:lnTo>
                    <a:lnTo>
                      <a:pt x="574" y="192"/>
                    </a:lnTo>
                    <a:lnTo>
                      <a:pt x="572" y="174"/>
                    </a:lnTo>
                    <a:lnTo>
                      <a:pt x="566" y="156"/>
                    </a:lnTo>
                    <a:lnTo>
                      <a:pt x="558" y="140"/>
                    </a:lnTo>
                    <a:lnTo>
                      <a:pt x="546" y="126"/>
                    </a:lnTo>
                    <a:lnTo>
                      <a:pt x="534" y="114"/>
                    </a:lnTo>
                    <a:lnTo>
                      <a:pt x="518" y="106"/>
                    </a:lnTo>
                    <a:lnTo>
                      <a:pt x="500" y="100"/>
                    </a:lnTo>
                    <a:lnTo>
                      <a:pt x="480" y="98"/>
                    </a:lnTo>
                    <a:lnTo>
                      <a:pt x="480" y="98"/>
                    </a:lnTo>
                    <a:lnTo>
                      <a:pt x="468" y="100"/>
                    </a:lnTo>
                    <a:lnTo>
                      <a:pt x="454" y="102"/>
                    </a:lnTo>
                    <a:lnTo>
                      <a:pt x="442" y="108"/>
                    </a:lnTo>
                    <a:lnTo>
                      <a:pt x="430" y="114"/>
                    </a:lnTo>
                    <a:lnTo>
                      <a:pt x="430" y="114"/>
                    </a:lnTo>
                    <a:lnTo>
                      <a:pt x="420" y="90"/>
                    </a:lnTo>
                    <a:lnTo>
                      <a:pt x="404" y="68"/>
                    </a:lnTo>
                    <a:lnTo>
                      <a:pt x="388" y="48"/>
                    </a:lnTo>
                    <a:lnTo>
                      <a:pt x="368" y="32"/>
                    </a:lnTo>
                    <a:lnTo>
                      <a:pt x="346" y="18"/>
                    </a:lnTo>
                    <a:lnTo>
                      <a:pt x="320" y="8"/>
                    </a:lnTo>
                    <a:lnTo>
                      <a:pt x="294" y="2"/>
                    </a:lnTo>
                    <a:lnTo>
                      <a:pt x="268" y="0"/>
                    </a:lnTo>
                    <a:lnTo>
                      <a:pt x="268" y="0"/>
                    </a:lnTo>
                    <a:lnTo>
                      <a:pt x="250" y="0"/>
                    </a:lnTo>
                    <a:lnTo>
                      <a:pt x="232" y="2"/>
                    </a:lnTo>
                    <a:lnTo>
                      <a:pt x="216" y="8"/>
                    </a:lnTo>
                    <a:lnTo>
                      <a:pt x="200" y="14"/>
                    </a:lnTo>
                    <a:lnTo>
                      <a:pt x="184" y="20"/>
                    </a:lnTo>
                    <a:lnTo>
                      <a:pt x="170" y="28"/>
                    </a:lnTo>
                    <a:lnTo>
                      <a:pt x="158" y="38"/>
                    </a:lnTo>
                    <a:lnTo>
                      <a:pt x="144" y="50"/>
                    </a:lnTo>
                    <a:lnTo>
                      <a:pt x="134" y="62"/>
                    </a:lnTo>
                    <a:lnTo>
                      <a:pt x="124" y="76"/>
                    </a:lnTo>
                    <a:lnTo>
                      <a:pt x="116" y="90"/>
                    </a:lnTo>
                    <a:lnTo>
                      <a:pt x="108" y="106"/>
                    </a:lnTo>
                    <a:lnTo>
                      <a:pt x="102" y="120"/>
                    </a:lnTo>
                    <a:lnTo>
                      <a:pt x="98" y="138"/>
                    </a:lnTo>
                    <a:lnTo>
                      <a:pt x="96" y="154"/>
                    </a:lnTo>
                    <a:lnTo>
                      <a:pt x="94" y="172"/>
                    </a:lnTo>
                    <a:lnTo>
                      <a:pt x="94" y="172"/>
                    </a:lnTo>
                    <a:lnTo>
                      <a:pt x="96" y="192"/>
                    </a:lnTo>
                    <a:lnTo>
                      <a:pt x="96" y="192"/>
                    </a:lnTo>
                    <a:lnTo>
                      <a:pt x="84" y="194"/>
                    </a:lnTo>
                    <a:lnTo>
                      <a:pt x="72" y="198"/>
                    </a:lnTo>
                    <a:lnTo>
                      <a:pt x="64" y="204"/>
                    </a:lnTo>
                    <a:lnTo>
                      <a:pt x="54" y="212"/>
                    </a:lnTo>
                    <a:lnTo>
                      <a:pt x="48" y="222"/>
                    </a:lnTo>
                    <a:lnTo>
                      <a:pt x="42" y="232"/>
                    </a:lnTo>
                    <a:lnTo>
                      <a:pt x="40" y="244"/>
                    </a:lnTo>
                    <a:lnTo>
                      <a:pt x="38" y="256"/>
                    </a:lnTo>
                    <a:lnTo>
                      <a:pt x="38" y="256"/>
                    </a:lnTo>
                    <a:lnTo>
                      <a:pt x="38" y="266"/>
                    </a:lnTo>
                    <a:lnTo>
                      <a:pt x="42" y="276"/>
                    </a:lnTo>
                    <a:lnTo>
                      <a:pt x="46" y="286"/>
                    </a:lnTo>
                    <a:lnTo>
                      <a:pt x="52" y="294"/>
                    </a:lnTo>
                    <a:lnTo>
                      <a:pt x="52" y="294"/>
                    </a:lnTo>
                    <a:lnTo>
                      <a:pt x="40" y="302"/>
                    </a:lnTo>
                    <a:lnTo>
                      <a:pt x="30" y="312"/>
                    </a:lnTo>
                    <a:lnTo>
                      <a:pt x="22" y="324"/>
                    </a:lnTo>
                    <a:lnTo>
                      <a:pt x="14" y="336"/>
                    </a:lnTo>
                    <a:lnTo>
                      <a:pt x="8" y="348"/>
                    </a:lnTo>
                    <a:lnTo>
                      <a:pt x="4" y="362"/>
                    </a:lnTo>
                    <a:lnTo>
                      <a:pt x="0" y="376"/>
                    </a:lnTo>
                    <a:lnTo>
                      <a:pt x="0" y="392"/>
                    </a:lnTo>
                    <a:lnTo>
                      <a:pt x="0" y="392"/>
                    </a:lnTo>
                    <a:lnTo>
                      <a:pt x="0" y="404"/>
                    </a:lnTo>
                    <a:lnTo>
                      <a:pt x="2" y="416"/>
                    </a:lnTo>
                    <a:lnTo>
                      <a:pt x="8" y="438"/>
                    </a:lnTo>
                    <a:lnTo>
                      <a:pt x="20" y="458"/>
                    </a:lnTo>
                    <a:lnTo>
                      <a:pt x="34" y="474"/>
                    </a:lnTo>
                    <a:lnTo>
                      <a:pt x="52" y="488"/>
                    </a:lnTo>
                    <a:lnTo>
                      <a:pt x="70" y="500"/>
                    </a:lnTo>
                    <a:lnTo>
                      <a:pt x="92" y="506"/>
                    </a:lnTo>
                    <a:lnTo>
                      <a:pt x="104" y="508"/>
                    </a:lnTo>
                    <a:lnTo>
                      <a:pt x="116" y="508"/>
                    </a:lnTo>
                    <a:lnTo>
                      <a:pt x="602" y="508"/>
                    </a:lnTo>
                    <a:lnTo>
                      <a:pt x="602" y="508"/>
                    </a:lnTo>
                    <a:lnTo>
                      <a:pt x="618" y="508"/>
                    </a:lnTo>
                    <a:lnTo>
                      <a:pt x="634" y="506"/>
                    </a:lnTo>
                    <a:lnTo>
                      <a:pt x="648" y="502"/>
                    </a:lnTo>
                    <a:lnTo>
                      <a:pt x="662" y="496"/>
                    </a:lnTo>
                    <a:lnTo>
                      <a:pt x="676" y="490"/>
                    </a:lnTo>
                    <a:lnTo>
                      <a:pt x="688" y="482"/>
                    </a:lnTo>
                    <a:lnTo>
                      <a:pt x="700" y="474"/>
                    </a:lnTo>
                    <a:lnTo>
                      <a:pt x="712" y="464"/>
                    </a:lnTo>
                    <a:lnTo>
                      <a:pt x="722" y="452"/>
                    </a:lnTo>
                    <a:lnTo>
                      <a:pt x="730" y="440"/>
                    </a:lnTo>
                    <a:lnTo>
                      <a:pt x="738" y="428"/>
                    </a:lnTo>
                    <a:lnTo>
                      <a:pt x="744" y="414"/>
                    </a:lnTo>
                    <a:lnTo>
                      <a:pt x="750" y="400"/>
                    </a:lnTo>
                    <a:lnTo>
                      <a:pt x="754" y="386"/>
                    </a:lnTo>
                    <a:lnTo>
                      <a:pt x="756" y="370"/>
                    </a:lnTo>
                    <a:lnTo>
                      <a:pt x="756" y="356"/>
                    </a:lnTo>
                    <a:lnTo>
                      <a:pt x="756" y="356"/>
                    </a:lnTo>
                    <a:lnTo>
                      <a:pt x="756" y="340"/>
                    </a:lnTo>
                    <a:lnTo>
                      <a:pt x="754" y="324"/>
                    </a:lnTo>
                    <a:lnTo>
                      <a:pt x="750" y="310"/>
                    </a:lnTo>
                    <a:lnTo>
                      <a:pt x="744" y="296"/>
                    </a:lnTo>
                    <a:lnTo>
                      <a:pt x="738" y="282"/>
                    </a:lnTo>
                    <a:lnTo>
                      <a:pt x="730" y="270"/>
                    </a:lnTo>
                    <a:lnTo>
                      <a:pt x="722" y="258"/>
                    </a:lnTo>
                    <a:lnTo>
                      <a:pt x="712" y="246"/>
                    </a:lnTo>
                    <a:lnTo>
                      <a:pt x="700" y="236"/>
                    </a:lnTo>
                    <a:lnTo>
                      <a:pt x="688" y="228"/>
                    </a:lnTo>
                    <a:lnTo>
                      <a:pt x="676" y="220"/>
                    </a:lnTo>
                    <a:lnTo>
                      <a:pt x="662" y="214"/>
                    </a:lnTo>
                    <a:lnTo>
                      <a:pt x="648" y="208"/>
                    </a:lnTo>
                    <a:lnTo>
                      <a:pt x="634" y="204"/>
                    </a:lnTo>
                    <a:lnTo>
                      <a:pt x="618" y="202"/>
                    </a:lnTo>
                    <a:lnTo>
                      <a:pt x="602" y="202"/>
                    </a:lnTo>
                    <a:lnTo>
                      <a:pt x="602" y="202"/>
                    </a:lnTo>
                    <a:close/>
                  </a:path>
                </a:pathLst>
              </a:custGeom>
              <a:solidFill>
                <a:srgbClr val="F7F8F8"/>
              </a:solidFill>
              <a:ln w="9525">
                <a:noFill/>
                <a:round/>
                <a:headEnd/>
                <a:tailEnd/>
              </a:ln>
            </p:spPr>
            <p:txBody>
              <a:bodyPr vert="horz" wrap="square" lIns="91440" tIns="45720" rIns="91440" bIns="45720" numCol="1" anchor="t" anchorCtr="0" compatLnSpc="1">
                <a:prstTxWarp prst="textNoShape">
                  <a:avLst/>
                </a:prstTxWarp>
              </a:bodyPr>
              <a:lstStyle/>
              <a:p>
                <a:endParaRPr lang="ko-KR" altLang="en-US"/>
              </a:p>
            </p:txBody>
          </p:sp>
        </p:grpSp>
        <p:grpSp>
          <p:nvGrpSpPr>
            <p:cNvPr id="61" name="그룹 67"/>
            <p:cNvGrpSpPr/>
            <p:nvPr/>
          </p:nvGrpSpPr>
          <p:grpSpPr>
            <a:xfrm>
              <a:off x="4838086" y="1880931"/>
              <a:ext cx="787631" cy="436809"/>
              <a:chOff x="625475" y="1627188"/>
              <a:chExt cx="1454150" cy="806450"/>
            </a:xfrm>
          </p:grpSpPr>
          <p:sp>
            <p:nvSpPr>
              <p:cNvPr id="73" name="Freeform 6"/>
              <p:cNvSpPr>
                <a:spLocks/>
              </p:cNvSpPr>
              <p:nvPr/>
            </p:nvSpPr>
            <p:spPr bwMode="auto">
              <a:xfrm>
                <a:off x="1069975" y="1754188"/>
                <a:ext cx="1009650" cy="679450"/>
              </a:xfrm>
              <a:custGeom>
                <a:avLst/>
                <a:gdLst/>
                <a:ahLst/>
                <a:cxnLst>
                  <a:cxn ang="0">
                    <a:pos x="508" y="170"/>
                  </a:cxn>
                  <a:cxn ang="0">
                    <a:pos x="484" y="172"/>
                  </a:cxn>
                  <a:cxn ang="0">
                    <a:pos x="484" y="162"/>
                  </a:cxn>
                  <a:cxn ang="0">
                    <a:pos x="482" y="146"/>
                  </a:cxn>
                  <a:cxn ang="0">
                    <a:pos x="470" y="118"/>
                  </a:cxn>
                  <a:cxn ang="0">
                    <a:pos x="450" y="98"/>
                  </a:cxn>
                  <a:cxn ang="0">
                    <a:pos x="422" y="86"/>
                  </a:cxn>
                  <a:cxn ang="0">
                    <a:pos x="406" y="84"/>
                  </a:cxn>
                  <a:cxn ang="0">
                    <a:pos x="382" y="88"/>
                  </a:cxn>
                  <a:cxn ang="0">
                    <a:pos x="362" y="96"/>
                  </a:cxn>
                  <a:cxn ang="0">
                    <a:pos x="354" y="76"/>
                  </a:cxn>
                  <a:cxn ang="0">
                    <a:pos x="326" y="42"/>
                  </a:cxn>
                  <a:cxn ang="0">
                    <a:pos x="292" y="16"/>
                  </a:cxn>
                  <a:cxn ang="0">
                    <a:pos x="248" y="2"/>
                  </a:cxn>
                  <a:cxn ang="0">
                    <a:pos x="226" y="0"/>
                  </a:cxn>
                  <a:cxn ang="0">
                    <a:pos x="196" y="4"/>
                  </a:cxn>
                  <a:cxn ang="0">
                    <a:pos x="168" y="12"/>
                  </a:cxn>
                  <a:cxn ang="0">
                    <a:pos x="144" y="26"/>
                  </a:cxn>
                  <a:cxn ang="0">
                    <a:pos x="122" y="42"/>
                  </a:cxn>
                  <a:cxn ang="0">
                    <a:pos x="104" y="64"/>
                  </a:cxn>
                  <a:cxn ang="0">
                    <a:pos x="92" y="90"/>
                  </a:cxn>
                  <a:cxn ang="0">
                    <a:pos x="82" y="116"/>
                  </a:cxn>
                  <a:cxn ang="0">
                    <a:pos x="80" y="146"/>
                  </a:cxn>
                  <a:cxn ang="0">
                    <a:pos x="80" y="162"/>
                  </a:cxn>
                  <a:cxn ang="0">
                    <a:pos x="70" y="164"/>
                  </a:cxn>
                  <a:cxn ang="0">
                    <a:pos x="54" y="174"/>
                  </a:cxn>
                  <a:cxn ang="0">
                    <a:pos x="40" y="188"/>
                  </a:cxn>
                  <a:cxn ang="0">
                    <a:pos x="34" y="206"/>
                  </a:cxn>
                  <a:cxn ang="0">
                    <a:pos x="32" y="216"/>
                  </a:cxn>
                  <a:cxn ang="0">
                    <a:pos x="36" y="234"/>
                  </a:cxn>
                  <a:cxn ang="0">
                    <a:pos x="44" y="248"/>
                  </a:cxn>
                  <a:cxn ang="0">
                    <a:pos x="34" y="256"/>
                  </a:cxn>
                  <a:cxn ang="0">
                    <a:pos x="18" y="274"/>
                  </a:cxn>
                  <a:cxn ang="0">
                    <a:pos x="6" y="294"/>
                  </a:cxn>
                  <a:cxn ang="0">
                    <a:pos x="0" y="318"/>
                  </a:cxn>
                  <a:cxn ang="0">
                    <a:pos x="0" y="330"/>
                  </a:cxn>
                  <a:cxn ang="0">
                    <a:pos x="8" y="368"/>
                  </a:cxn>
                  <a:cxn ang="0">
                    <a:pos x="28" y="400"/>
                  </a:cxn>
                  <a:cxn ang="0">
                    <a:pos x="60" y="420"/>
                  </a:cxn>
                  <a:cxn ang="0">
                    <a:pos x="98" y="428"/>
                  </a:cxn>
                  <a:cxn ang="0">
                    <a:pos x="508" y="428"/>
                  </a:cxn>
                  <a:cxn ang="0">
                    <a:pos x="534" y="426"/>
                  </a:cxn>
                  <a:cxn ang="0">
                    <a:pos x="558" y="418"/>
                  </a:cxn>
                  <a:cxn ang="0">
                    <a:pos x="580" y="406"/>
                  </a:cxn>
                  <a:cxn ang="0">
                    <a:pos x="614" y="372"/>
                  </a:cxn>
                  <a:cxn ang="0">
                    <a:pos x="626" y="350"/>
                  </a:cxn>
                  <a:cxn ang="0">
                    <a:pos x="634" y="326"/>
                  </a:cxn>
                  <a:cxn ang="0">
                    <a:pos x="636" y="300"/>
                  </a:cxn>
                  <a:cxn ang="0">
                    <a:pos x="636" y="286"/>
                  </a:cxn>
                  <a:cxn ang="0">
                    <a:pos x="632" y="260"/>
                  </a:cxn>
                  <a:cxn ang="0">
                    <a:pos x="622" y="238"/>
                  </a:cxn>
                  <a:cxn ang="0">
                    <a:pos x="600" y="208"/>
                  </a:cxn>
                  <a:cxn ang="0">
                    <a:pos x="570" y="186"/>
                  </a:cxn>
                  <a:cxn ang="0">
                    <a:pos x="546" y="176"/>
                  </a:cxn>
                  <a:cxn ang="0">
                    <a:pos x="520" y="170"/>
                  </a:cxn>
                  <a:cxn ang="0">
                    <a:pos x="508" y="170"/>
                  </a:cxn>
                </a:cxnLst>
                <a:rect l="0" t="0" r="r" b="b"/>
                <a:pathLst>
                  <a:path w="636" h="428">
                    <a:moveTo>
                      <a:pt x="508" y="170"/>
                    </a:moveTo>
                    <a:lnTo>
                      <a:pt x="508" y="170"/>
                    </a:lnTo>
                    <a:lnTo>
                      <a:pt x="496" y="170"/>
                    </a:lnTo>
                    <a:lnTo>
                      <a:pt x="484" y="172"/>
                    </a:lnTo>
                    <a:lnTo>
                      <a:pt x="484" y="172"/>
                    </a:lnTo>
                    <a:lnTo>
                      <a:pt x="484" y="162"/>
                    </a:lnTo>
                    <a:lnTo>
                      <a:pt x="484" y="162"/>
                    </a:lnTo>
                    <a:lnTo>
                      <a:pt x="482" y="146"/>
                    </a:lnTo>
                    <a:lnTo>
                      <a:pt x="478" y="132"/>
                    </a:lnTo>
                    <a:lnTo>
                      <a:pt x="470" y="118"/>
                    </a:lnTo>
                    <a:lnTo>
                      <a:pt x="460" y="106"/>
                    </a:lnTo>
                    <a:lnTo>
                      <a:pt x="450" y="98"/>
                    </a:lnTo>
                    <a:lnTo>
                      <a:pt x="436" y="90"/>
                    </a:lnTo>
                    <a:lnTo>
                      <a:pt x="422" y="86"/>
                    </a:lnTo>
                    <a:lnTo>
                      <a:pt x="406" y="84"/>
                    </a:lnTo>
                    <a:lnTo>
                      <a:pt x="406" y="84"/>
                    </a:lnTo>
                    <a:lnTo>
                      <a:pt x="394" y="84"/>
                    </a:lnTo>
                    <a:lnTo>
                      <a:pt x="382" y="88"/>
                    </a:lnTo>
                    <a:lnTo>
                      <a:pt x="372" y="92"/>
                    </a:lnTo>
                    <a:lnTo>
                      <a:pt x="362" y="96"/>
                    </a:lnTo>
                    <a:lnTo>
                      <a:pt x="362" y="96"/>
                    </a:lnTo>
                    <a:lnTo>
                      <a:pt x="354" y="76"/>
                    </a:lnTo>
                    <a:lnTo>
                      <a:pt x="342" y="58"/>
                    </a:lnTo>
                    <a:lnTo>
                      <a:pt x="326" y="42"/>
                    </a:lnTo>
                    <a:lnTo>
                      <a:pt x="310" y="28"/>
                    </a:lnTo>
                    <a:lnTo>
                      <a:pt x="292" y="16"/>
                    </a:lnTo>
                    <a:lnTo>
                      <a:pt x="270" y="8"/>
                    </a:lnTo>
                    <a:lnTo>
                      <a:pt x="248" y="2"/>
                    </a:lnTo>
                    <a:lnTo>
                      <a:pt x="226" y="0"/>
                    </a:lnTo>
                    <a:lnTo>
                      <a:pt x="226" y="0"/>
                    </a:lnTo>
                    <a:lnTo>
                      <a:pt x="210" y="0"/>
                    </a:lnTo>
                    <a:lnTo>
                      <a:pt x="196" y="4"/>
                    </a:lnTo>
                    <a:lnTo>
                      <a:pt x="182" y="6"/>
                    </a:lnTo>
                    <a:lnTo>
                      <a:pt x="168" y="12"/>
                    </a:lnTo>
                    <a:lnTo>
                      <a:pt x="156" y="18"/>
                    </a:lnTo>
                    <a:lnTo>
                      <a:pt x="144" y="26"/>
                    </a:lnTo>
                    <a:lnTo>
                      <a:pt x="132" y="34"/>
                    </a:lnTo>
                    <a:lnTo>
                      <a:pt x="122" y="42"/>
                    </a:lnTo>
                    <a:lnTo>
                      <a:pt x="112" y="54"/>
                    </a:lnTo>
                    <a:lnTo>
                      <a:pt x="104" y="64"/>
                    </a:lnTo>
                    <a:lnTo>
                      <a:pt x="98" y="76"/>
                    </a:lnTo>
                    <a:lnTo>
                      <a:pt x="92" y="90"/>
                    </a:lnTo>
                    <a:lnTo>
                      <a:pt x="86" y="102"/>
                    </a:lnTo>
                    <a:lnTo>
                      <a:pt x="82" y="116"/>
                    </a:lnTo>
                    <a:lnTo>
                      <a:pt x="80" y="130"/>
                    </a:lnTo>
                    <a:lnTo>
                      <a:pt x="80" y="146"/>
                    </a:lnTo>
                    <a:lnTo>
                      <a:pt x="80" y="146"/>
                    </a:lnTo>
                    <a:lnTo>
                      <a:pt x="80" y="162"/>
                    </a:lnTo>
                    <a:lnTo>
                      <a:pt x="80" y="162"/>
                    </a:lnTo>
                    <a:lnTo>
                      <a:pt x="70" y="164"/>
                    </a:lnTo>
                    <a:lnTo>
                      <a:pt x="62" y="168"/>
                    </a:lnTo>
                    <a:lnTo>
                      <a:pt x="54" y="174"/>
                    </a:lnTo>
                    <a:lnTo>
                      <a:pt x="46" y="180"/>
                    </a:lnTo>
                    <a:lnTo>
                      <a:pt x="40" y="188"/>
                    </a:lnTo>
                    <a:lnTo>
                      <a:pt x="36" y="196"/>
                    </a:lnTo>
                    <a:lnTo>
                      <a:pt x="34" y="206"/>
                    </a:lnTo>
                    <a:lnTo>
                      <a:pt x="32" y="216"/>
                    </a:lnTo>
                    <a:lnTo>
                      <a:pt x="32" y="216"/>
                    </a:lnTo>
                    <a:lnTo>
                      <a:pt x="34" y="224"/>
                    </a:lnTo>
                    <a:lnTo>
                      <a:pt x="36" y="234"/>
                    </a:lnTo>
                    <a:lnTo>
                      <a:pt x="38" y="242"/>
                    </a:lnTo>
                    <a:lnTo>
                      <a:pt x="44" y="248"/>
                    </a:lnTo>
                    <a:lnTo>
                      <a:pt x="44" y="248"/>
                    </a:lnTo>
                    <a:lnTo>
                      <a:pt x="34" y="256"/>
                    </a:lnTo>
                    <a:lnTo>
                      <a:pt x="26" y="264"/>
                    </a:lnTo>
                    <a:lnTo>
                      <a:pt x="18" y="274"/>
                    </a:lnTo>
                    <a:lnTo>
                      <a:pt x="12" y="284"/>
                    </a:lnTo>
                    <a:lnTo>
                      <a:pt x="6" y="294"/>
                    </a:lnTo>
                    <a:lnTo>
                      <a:pt x="4" y="306"/>
                    </a:lnTo>
                    <a:lnTo>
                      <a:pt x="0" y="318"/>
                    </a:lnTo>
                    <a:lnTo>
                      <a:pt x="0" y="330"/>
                    </a:lnTo>
                    <a:lnTo>
                      <a:pt x="0" y="330"/>
                    </a:lnTo>
                    <a:lnTo>
                      <a:pt x="2" y="350"/>
                    </a:lnTo>
                    <a:lnTo>
                      <a:pt x="8" y="368"/>
                    </a:lnTo>
                    <a:lnTo>
                      <a:pt x="16" y="386"/>
                    </a:lnTo>
                    <a:lnTo>
                      <a:pt x="28" y="400"/>
                    </a:lnTo>
                    <a:lnTo>
                      <a:pt x="44" y="412"/>
                    </a:lnTo>
                    <a:lnTo>
                      <a:pt x="60" y="420"/>
                    </a:lnTo>
                    <a:lnTo>
                      <a:pt x="78" y="426"/>
                    </a:lnTo>
                    <a:lnTo>
                      <a:pt x="98" y="428"/>
                    </a:lnTo>
                    <a:lnTo>
                      <a:pt x="508" y="428"/>
                    </a:lnTo>
                    <a:lnTo>
                      <a:pt x="508" y="428"/>
                    </a:lnTo>
                    <a:lnTo>
                      <a:pt x="520" y="428"/>
                    </a:lnTo>
                    <a:lnTo>
                      <a:pt x="534" y="426"/>
                    </a:lnTo>
                    <a:lnTo>
                      <a:pt x="546" y="422"/>
                    </a:lnTo>
                    <a:lnTo>
                      <a:pt x="558" y="418"/>
                    </a:lnTo>
                    <a:lnTo>
                      <a:pt x="570" y="412"/>
                    </a:lnTo>
                    <a:lnTo>
                      <a:pt x="580" y="406"/>
                    </a:lnTo>
                    <a:lnTo>
                      <a:pt x="600" y="390"/>
                    </a:lnTo>
                    <a:lnTo>
                      <a:pt x="614" y="372"/>
                    </a:lnTo>
                    <a:lnTo>
                      <a:pt x="622" y="360"/>
                    </a:lnTo>
                    <a:lnTo>
                      <a:pt x="626" y="350"/>
                    </a:lnTo>
                    <a:lnTo>
                      <a:pt x="632" y="338"/>
                    </a:lnTo>
                    <a:lnTo>
                      <a:pt x="634" y="326"/>
                    </a:lnTo>
                    <a:lnTo>
                      <a:pt x="636" y="312"/>
                    </a:lnTo>
                    <a:lnTo>
                      <a:pt x="636" y="300"/>
                    </a:lnTo>
                    <a:lnTo>
                      <a:pt x="636" y="300"/>
                    </a:lnTo>
                    <a:lnTo>
                      <a:pt x="636" y="286"/>
                    </a:lnTo>
                    <a:lnTo>
                      <a:pt x="634" y="274"/>
                    </a:lnTo>
                    <a:lnTo>
                      <a:pt x="632" y="260"/>
                    </a:lnTo>
                    <a:lnTo>
                      <a:pt x="626" y="250"/>
                    </a:lnTo>
                    <a:lnTo>
                      <a:pt x="622" y="238"/>
                    </a:lnTo>
                    <a:lnTo>
                      <a:pt x="614" y="228"/>
                    </a:lnTo>
                    <a:lnTo>
                      <a:pt x="600" y="208"/>
                    </a:lnTo>
                    <a:lnTo>
                      <a:pt x="580" y="192"/>
                    </a:lnTo>
                    <a:lnTo>
                      <a:pt x="570" y="186"/>
                    </a:lnTo>
                    <a:lnTo>
                      <a:pt x="558" y="180"/>
                    </a:lnTo>
                    <a:lnTo>
                      <a:pt x="546" y="176"/>
                    </a:lnTo>
                    <a:lnTo>
                      <a:pt x="534" y="172"/>
                    </a:lnTo>
                    <a:lnTo>
                      <a:pt x="520" y="170"/>
                    </a:lnTo>
                    <a:lnTo>
                      <a:pt x="508" y="170"/>
                    </a:lnTo>
                    <a:lnTo>
                      <a:pt x="508" y="170"/>
                    </a:lnTo>
                    <a:close/>
                  </a:path>
                </a:pathLst>
              </a:custGeom>
              <a:solidFill>
                <a:srgbClr val="E2E2E2"/>
              </a:solidFill>
              <a:ln w="9525">
                <a:noFill/>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74" name="Freeform 7"/>
              <p:cNvSpPr>
                <a:spLocks/>
              </p:cNvSpPr>
              <p:nvPr/>
            </p:nvSpPr>
            <p:spPr bwMode="auto">
              <a:xfrm>
                <a:off x="625475" y="1627188"/>
                <a:ext cx="1200150" cy="806450"/>
              </a:xfrm>
              <a:custGeom>
                <a:avLst/>
                <a:gdLst/>
                <a:ahLst/>
                <a:cxnLst>
                  <a:cxn ang="0">
                    <a:pos x="602" y="202"/>
                  </a:cxn>
                  <a:cxn ang="0">
                    <a:pos x="574" y="204"/>
                  </a:cxn>
                  <a:cxn ang="0">
                    <a:pos x="574" y="192"/>
                  </a:cxn>
                  <a:cxn ang="0">
                    <a:pos x="572" y="174"/>
                  </a:cxn>
                  <a:cxn ang="0">
                    <a:pos x="558" y="140"/>
                  </a:cxn>
                  <a:cxn ang="0">
                    <a:pos x="534" y="114"/>
                  </a:cxn>
                  <a:cxn ang="0">
                    <a:pos x="500" y="100"/>
                  </a:cxn>
                  <a:cxn ang="0">
                    <a:pos x="480" y="98"/>
                  </a:cxn>
                  <a:cxn ang="0">
                    <a:pos x="454" y="102"/>
                  </a:cxn>
                  <a:cxn ang="0">
                    <a:pos x="430" y="114"/>
                  </a:cxn>
                  <a:cxn ang="0">
                    <a:pos x="420" y="90"/>
                  </a:cxn>
                  <a:cxn ang="0">
                    <a:pos x="388" y="48"/>
                  </a:cxn>
                  <a:cxn ang="0">
                    <a:pos x="346" y="18"/>
                  </a:cxn>
                  <a:cxn ang="0">
                    <a:pos x="294" y="2"/>
                  </a:cxn>
                  <a:cxn ang="0">
                    <a:pos x="268" y="0"/>
                  </a:cxn>
                  <a:cxn ang="0">
                    <a:pos x="232" y="2"/>
                  </a:cxn>
                  <a:cxn ang="0">
                    <a:pos x="200" y="14"/>
                  </a:cxn>
                  <a:cxn ang="0">
                    <a:pos x="170" y="28"/>
                  </a:cxn>
                  <a:cxn ang="0">
                    <a:pos x="144" y="50"/>
                  </a:cxn>
                  <a:cxn ang="0">
                    <a:pos x="124" y="76"/>
                  </a:cxn>
                  <a:cxn ang="0">
                    <a:pos x="108" y="106"/>
                  </a:cxn>
                  <a:cxn ang="0">
                    <a:pos x="98" y="138"/>
                  </a:cxn>
                  <a:cxn ang="0">
                    <a:pos x="94" y="172"/>
                  </a:cxn>
                  <a:cxn ang="0">
                    <a:pos x="96" y="192"/>
                  </a:cxn>
                  <a:cxn ang="0">
                    <a:pos x="84" y="194"/>
                  </a:cxn>
                  <a:cxn ang="0">
                    <a:pos x="64" y="204"/>
                  </a:cxn>
                  <a:cxn ang="0">
                    <a:pos x="48" y="222"/>
                  </a:cxn>
                  <a:cxn ang="0">
                    <a:pos x="40" y="244"/>
                  </a:cxn>
                  <a:cxn ang="0">
                    <a:pos x="38" y="256"/>
                  </a:cxn>
                  <a:cxn ang="0">
                    <a:pos x="42" y="276"/>
                  </a:cxn>
                  <a:cxn ang="0">
                    <a:pos x="52" y="294"/>
                  </a:cxn>
                  <a:cxn ang="0">
                    <a:pos x="40" y="302"/>
                  </a:cxn>
                  <a:cxn ang="0">
                    <a:pos x="22" y="324"/>
                  </a:cxn>
                  <a:cxn ang="0">
                    <a:pos x="8" y="348"/>
                  </a:cxn>
                  <a:cxn ang="0">
                    <a:pos x="0" y="376"/>
                  </a:cxn>
                  <a:cxn ang="0">
                    <a:pos x="0" y="392"/>
                  </a:cxn>
                  <a:cxn ang="0">
                    <a:pos x="2" y="416"/>
                  </a:cxn>
                  <a:cxn ang="0">
                    <a:pos x="20" y="458"/>
                  </a:cxn>
                  <a:cxn ang="0">
                    <a:pos x="52" y="488"/>
                  </a:cxn>
                  <a:cxn ang="0">
                    <a:pos x="92" y="506"/>
                  </a:cxn>
                  <a:cxn ang="0">
                    <a:pos x="116" y="508"/>
                  </a:cxn>
                  <a:cxn ang="0">
                    <a:pos x="602" y="508"/>
                  </a:cxn>
                  <a:cxn ang="0">
                    <a:pos x="634" y="506"/>
                  </a:cxn>
                  <a:cxn ang="0">
                    <a:pos x="662" y="496"/>
                  </a:cxn>
                  <a:cxn ang="0">
                    <a:pos x="688" y="482"/>
                  </a:cxn>
                  <a:cxn ang="0">
                    <a:pos x="712" y="464"/>
                  </a:cxn>
                  <a:cxn ang="0">
                    <a:pos x="730" y="440"/>
                  </a:cxn>
                  <a:cxn ang="0">
                    <a:pos x="744" y="414"/>
                  </a:cxn>
                  <a:cxn ang="0">
                    <a:pos x="754" y="386"/>
                  </a:cxn>
                  <a:cxn ang="0">
                    <a:pos x="756" y="356"/>
                  </a:cxn>
                  <a:cxn ang="0">
                    <a:pos x="756" y="340"/>
                  </a:cxn>
                  <a:cxn ang="0">
                    <a:pos x="750" y="310"/>
                  </a:cxn>
                  <a:cxn ang="0">
                    <a:pos x="738" y="282"/>
                  </a:cxn>
                  <a:cxn ang="0">
                    <a:pos x="722" y="258"/>
                  </a:cxn>
                  <a:cxn ang="0">
                    <a:pos x="700" y="236"/>
                  </a:cxn>
                  <a:cxn ang="0">
                    <a:pos x="676" y="220"/>
                  </a:cxn>
                  <a:cxn ang="0">
                    <a:pos x="648" y="208"/>
                  </a:cxn>
                  <a:cxn ang="0">
                    <a:pos x="618" y="202"/>
                  </a:cxn>
                  <a:cxn ang="0">
                    <a:pos x="602" y="202"/>
                  </a:cxn>
                </a:cxnLst>
                <a:rect l="0" t="0" r="r" b="b"/>
                <a:pathLst>
                  <a:path w="756" h="508">
                    <a:moveTo>
                      <a:pt x="602" y="202"/>
                    </a:moveTo>
                    <a:lnTo>
                      <a:pt x="602" y="202"/>
                    </a:lnTo>
                    <a:lnTo>
                      <a:pt x="588" y="202"/>
                    </a:lnTo>
                    <a:lnTo>
                      <a:pt x="574" y="204"/>
                    </a:lnTo>
                    <a:lnTo>
                      <a:pt x="574" y="204"/>
                    </a:lnTo>
                    <a:lnTo>
                      <a:pt x="574" y="192"/>
                    </a:lnTo>
                    <a:lnTo>
                      <a:pt x="574" y="192"/>
                    </a:lnTo>
                    <a:lnTo>
                      <a:pt x="572" y="174"/>
                    </a:lnTo>
                    <a:lnTo>
                      <a:pt x="566" y="156"/>
                    </a:lnTo>
                    <a:lnTo>
                      <a:pt x="558" y="140"/>
                    </a:lnTo>
                    <a:lnTo>
                      <a:pt x="546" y="126"/>
                    </a:lnTo>
                    <a:lnTo>
                      <a:pt x="534" y="114"/>
                    </a:lnTo>
                    <a:lnTo>
                      <a:pt x="518" y="106"/>
                    </a:lnTo>
                    <a:lnTo>
                      <a:pt x="500" y="100"/>
                    </a:lnTo>
                    <a:lnTo>
                      <a:pt x="480" y="98"/>
                    </a:lnTo>
                    <a:lnTo>
                      <a:pt x="480" y="98"/>
                    </a:lnTo>
                    <a:lnTo>
                      <a:pt x="468" y="100"/>
                    </a:lnTo>
                    <a:lnTo>
                      <a:pt x="454" y="102"/>
                    </a:lnTo>
                    <a:lnTo>
                      <a:pt x="442" y="108"/>
                    </a:lnTo>
                    <a:lnTo>
                      <a:pt x="430" y="114"/>
                    </a:lnTo>
                    <a:lnTo>
                      <a:pt x="430" y="114"/>
                    </a:lnTo>
                    <a:lnTo>
                      <a:pt x="420" y="90"/>
                    </a:lnTo>
                    <a:lnTo>
                      <a:pt x="404" y="68"/>
                    </a:lnTo>
                    <a:lnTo>
                      <a:pt x="388" y="48"/>
                    </a:lnTo>
                    <a:lnTo>
                      <a:pt x="368" y="32"/>
                    </a:lnTo>
                    <a:lnTo>
                      <a:pt x="346" y="18"/>
                    </a:lnTo>
                    <a:lnTo>
                      <a:pt x="320" y="8"/>
                    </a:lnTo>
                    <a:lnTo>
                      <a:pt x="294" y="2"/>
                    </a:lnTo>
                    <a:lnTo>
                      <a:pt x="268" y="0"/>
                    </a:lnTo>
                    <a:lnTo>
                      <a:pt x="268" y="0"/>
                    </a:lnTo>
                    <a:lnTo>
                      <a:pt x="250" y="0"/>
                    </a:lnTo>
                    <a:lnTo>
                      <a:pt x="232" y="2"/>
                    </a:lnTo>
                    <a:lnTo>
                      <a:pt x="216" y="8"/>
                    </a:lnTo>
                    <a:lnTo>
                      <a:pt x="200" y="14"/>
                    </a:lnTo>
                    <a:lnTo>
                      <a:pt x="184" y="20"/>
                    </a:lnTo>
                    <a:lnTo>
                      <a:pt x="170" y="28"/>
                    </a:lnTo>
                    <a:lnTo>
                      <a:pt x="158" y="38"/>
                    </a:lnTo>
                    <a:lnTo>
                      <a:pt x="144" y="50"/>
                    </a:lnTo>
                    <a:lnTo>
                      <a:pt x="134" y="62"/>
                    </a:lnTo>
                    <a:lnTo>
                      <a:pt x="124" y="76"/>
                    </a:lnTo>
                    <a:lnTo>
                      <a:pt x="116" y="90"/>
                    </a:lnTo>
                    <a:lnTo>
                      <a:pt x="108" y="106"/>
                    </a:lnTo>
                    <a:lnTo>
                      <a:pt x="102" y="120"/>
                    </a:lnTo>
                    <a:lnTo>
                      <a:pt x="98" y="138"/>
                    </a:lnTo>
                    <a:lnTo>
                      <a:pt x="96" y="154"/>
                    </a:lnTo>
                    <a:lnTo>
                      <a:pt x="94" y="172"/>
                    </a:lnTo>
                    <a:lnTo>
                      <a:pt x="94" y="172"/>
                    </a:lnTo>
                    <a:lnTo>
                      <a:pt x="96" y="192"/>
                    </a:lnTo>
                    <a:lnTo>
                      <a:pt x="96" y="192"/>
                    </a:lnTo>
                    <a:lnTo>
                      <a:pt x="84" y="194"/>
                    </a:lnTo>
                    <a:lnTo>
                      <a:pt x="72" y="198"/>
                    </a:lnTo>
                    <a:lnTo>
                      <a:pt x="64" y="204"/>
                    </a:lnTo>
                    <a:lnTo>
                      <a:pt x="54" y="212"/>
                    </a:lnTo>
                    <a:lnTo>
                      <a:pt x="48" y="222"/>
                    </a:lnTo>
                    <a:lnTo>
                      <a:pt x="42" y="232"/>
                    </a:lnTo>
                    <a:lnTo>
                      <a:pt x="40" y="244"/>
                    </a:lnTo>
                    <a:lnTo>
                      <a:pt x="38" y="256"/>
                    </a:lnTo>
                    <a:lnTo>
                      <a:pt x="38" y="256"/>
                    </a:lnTo>
                    <a:lnTo>
                      <a:pt x="38" y="266"/>
                    </a:lnTo>
                    <a:lnTo>
                      <a:pt x="42" y="276"/>
                    </a:lnTo>
                    <a:lnTo>
                      <a:pt x="46" y="286"/>
                    </a:lnTo>
                    <a:lnTo>
                      <a:pt x="52" y="294"/>
                    </a:lnTo>
                    <a:lnTo>
                      <a:pt x="52" y="294"/>
                    </a:lnTo>
                    <a:lnTo>
                      <a:pt x="40" y="302"/>
                    </a:lnTo>
                    <a:lnTo>
                      <a:pt x="30" y="312"/>
                    </a:lnTo>
                    <a:lnTo>
                      <a:pt x="22" y="324"/>
                    </a:lnTo>
                    <a:lnTo>
                      <a:pt x="14" y="336"/>
                    </a:lnTo>
                    <a:lnTo>
                      <a:pt x="8" y="348"/>
                    </a:lnTo>
                    <a:lnTo>
                      <a:pt x="4" y="362"/>
                    </a:lnTo>
                    <a:lnTo>
                      <a:pt x="0" y="376"/>
                    </a:lnTo>
                    <a:lnTo>
                      <a:pt x="0" y="392"/>
                    </a:lnTo>
                    <a:lnTo>
                      <a:pt x="0" y="392"/>
                    </a:lnTo>
                    <a:lnTo>
                      <a:pt x="0" y="404"/>
                    </a:lnTo>
                    <a:lnTo>
                      <a:pt x="2" y="416"/>
                    </a:lnTo>
                    <a:lnTo>
                      <a:pt x="8" y="438"/>
                    </a:lnTo>
                    <a:lnTo>
                      <a:pt x="20" y="458"/>
                    </a:lnTo>
                    <a:lnTo>
                      <a:pt x="34" y="474"/>
                    </a:lnTo>
                    <a:lnTo>
                      <a:pt x="52" y="488"/>
                    </a:lnTo>
                    <a:lnTo>
                      <a:pt x="70" y="500"/>
                    </a:lnTo>
                    <a:lnTo>
                      <a:pt x="92" y="506"/>
                    </a:lnTo>
                    <a:lnTo>
                      <a:pt x="104" y="508"/>
                    </a:lnTo>
                    <a:lnTo>
                      <a:pt x="116" y="508"/>
                    </a:lnTo>
                    <a:lnTo>
                      <a:pt x="602" y="508"/>
                    </a:lnTo>
                    <a:lnTo>
                      <a:pt x="602" y="508"/>
                    </a:lnTo>
                    <a:lnTo>
                      <a:pt x="618" y="508"/>
                    </a:lnTo>
                    <a:lnTo>
                      <a:pt x="634" y="506"/>
                    </a:lnTo>
                    <a:lnTo>
                      <a:pt x="648" y="502"/>
                    </a:lnTo>
                    <a:lnTo>
                      <a:pt x="662" y="496"/>
                    </a:lnTo>
                    <a:lnTo>
                      <a:pt x="676" y="490"/>
                    </a:lnTo>
                    <a:lnTo>
                      <a:pt x="688" y="482"/>
                    </a:lnTo>
                    <a:lnTo>
                      <a:pt x="700" y="474"/>
                    </a:lnTo>
                    <a:lnTo>
                      <a:pt x="712" y="464"/>
                    </a:lnTo>
                    <a:lnTo>
                      <a:pt x="722" y="452"/>
                    </a:lnTo>
                    <a:lnTo>
                      <a:pt x="730" y="440"/>
                    </a:lnTo>
                    <a:lnTo>
                      <a:pt x="738" y="428"/>
                    </a:lnTo>
                    <a:lnTo>
                      <a:pt x="744" y="414"/>
                    </a:lnTo>
                    <a:lnTo>
                      <a:pt x="750" y="400"/>
                    </a:lnTo>
                    <a:lnTo>
                      <a:pt x="754" y="386"/>
                    </a:lnTo>
                    <a:lnTo>
                      <a:pt x="756" y="370"/>
                    </a:lnTo>
                    <a:lnTo>
                      <a:pt x="756" y="356"/>
                    </a:lnTo>
                    <a:lnTo>
                      <a:pt x="756" y="356"/>
                    </a:lnTo>
                    <a:lnTo>
                      <a:pt x="756" y="340"/>
                    </a:lnTo>
                    <a:lnTo>
                      <a:pt x="754" y="324"/>
                    </a:lnTo>
                    <a:lnTo>
                      <a:pt x="750" y="310"/>
                    </a:lnTo>
                    <a:lnTo>
                      <a:pt x="744" y="296"/>
                    </a:lnTo>
                    <a:lnTo>
                      <a:pt x="738" y="282"/>
                    </a:lnTo>
                    <a:lnTo>
                      <a:pt x="730" y="270"/>
                    </a:lnTo>
                    <a:lnTo>
                      <a:pt x="722" y="258"/>
                    </a:lnTo>
                    <a:lnTo>
                      <a:pt x="712" y="246"/>
                    </a:lnTo>
                    <a:lnTo>
                      <a:pt x="700" y="236"/>
                    </a:lnTo>
                    <a:lnTo>
                      <a:pt x="688" y="228"/>
                    </a:lnTo>
                    <a:lnTo>
                      <a:pt x="676" y="220"/>
                    </a:lnTo>
                    <a:lnTo>
                      <a:pt x="662" y="214"/>
                    </a:lnTo>
                    <a:lnTo>
                      <a:pt x="648" y="208"/>
                    </a:lnTo>
                    <a:lnTo>
                      <a:pt x="634" y="204"/>
                    </a:lnTo>
                    <a:lnTo>
                      <a:pt x="618" y="202"/>
                    </a:lnTo>
                    <a:lnTo>
                      <a:pt x="602" y="202"/>
                    </a:lnTo>
                    <a:lnTo>
                      <a:pt x="602" y="202"/>
                    </a:lnTo>
                    <a:close/>
                  </a:path>
                </a:pathLst>
              </a:custGeom>
              <a:solidFill>
                <a:srgbClr val="F7F8F8"/>
              </a:solidFill>
              <a:ln w="9525">
                <a:noFill/>
                <a:round/>
                <a:headEnd/>
                <a:tailEnd/>
              </a:ln>
            </p:spPr>
            <p:txBody>
              <a:bodyPr vert="horz" wrap="square" lIns="91440" tIns="45720" rIns="91440" bIns="45720" numCol="1" anchor="t" anchorCtr="0" compatLnSpc="1">
                <a:prstTxWarp prst="textNoShape">
                  <a:avLst/>
                </a:prstTxWarp>
              </a:bodyPr>
              <a:lstStyle/>
              <a:p>
                <a:endParaRPr lang="ko-KR" altLang="en-US"/>
              </a:p>
            </p:txBody>
          </p:sp>
        </p:grpSp>
        <p:grpSp>
          <p:nvGrpSpPr>
            <p:cNvPr id="62" name="그룹 62"/>
            <p:cNvGrpSpPr/>
            <p:nvPr/>
          </p:nvGrpSpPr>
          <p:grpSpPr>
            <a:xfrm>
              <a:off x="3835935" y="561153"/>
              <a:ext cx="1406082" cy="1860084"/>
              <a:chOff x="3813990" y="561153"/>
              <a:chExt cx="1406082" cy="1860084"/>
            </a:xfrm>
          </p:grpSpPr>
          <p:grpSp>
            <p:nvGrpSpPr>
              <p:cNvPr id="63" name="그룹 151"/>
              <p:cNvGrpSpPr/>
              <p:nvPr userDrawn="1"/>
            </p:nvGrpSpPr>
            <p:grpSpPr>
              <a:xfrm rot="20254284">
                <a:off x="3813990" y="561153"/>
                <a:ext cx="1406082" cy="1860084"/>
                <a:chOff x="3308350" y="1076325"/>
                <a:chExt cx="2025650" cy="2679700"/>
              </a:xfrm>
            </p:grpSpPr>
            <p:sp>
              <p:nvSpPr>
                <p:cNvPr id="69" name="Freeform 9"/>
                <p:cNvSpPr>
                  <a:spLocks/>
                </p:cNvSpPr>
                <p:nvPr userDrawn="1"/>
              </p:nvSpPr>
              <p:spPr bwMode="auto">
                <a:xfrm>
                  <a:off x="3308350" y="1076325"/>
                  <a:ext cx="2025650" cy="2679700"/>
                </a:xfrm>
                <a:custGeom>
                  <a:avLst/>
                  <a:gdLst/>
                  <a:ahLst/>
                  <a:cxnLst>
                    <a:cxn ang="0">
                      <a:pos x="742" y="1636"/>
                    </a:cxn>
                    <a:cxn ang="0">
                      <a:pos x="742" y="1636"/>
                    </a:cxn>
                    <a:cxn ang="0">
                      <a:pos x="734" y="1650"/>
                    </a:cxn>
                    <a:cxn ang="0">
                      <a:pos x="726" y="1662"/>
                    </a:cxn>
                    <a:cxn ang="0">
                      <a:pos x="714" y="1672"/>
                    </a:cxn>
                    <a:cxn ang="0">
                      <a:pos x="702" y="1680"/>
                    </a:cxn>
                    <a:cxn ang="0">
                      <a:pos x="690" y="1686"/>
                    </a:cxn>
                    <a:cxn ang="0">
                      <a:pos x="676" y="1688"/>
                    </a:cxn>
                    <a:cxn ang="0">
                      <a:pos x="664" y="1688"/>
                    </a:cxn>
                    <a:cxn ang="0">
                      <a:pos x="650" y="1684"/>
                    </a:cxn>
                    <a:cxn ang="0">
                      <a:pos x="36" y="1432"/>
                    </a:cxn>
                    <a:cxn ang="0">
                      <a:pos x="36" y="1432"/>
                    </a:cxn>
                    <a:cxn ang="0">
                      <a:pos x="26" y="1426"/>
                    </a:cxn>
                    <a:cxn ang="0">
                      <a:pos x="16" y="1416"/>
                    </a:cxn>
                    <a:cxn ang="0">
                      <a:pos x="8" y="1406"/>
                    </a:cxn>
                    <a:cxn ang="0">
                      <a:pos x="2" y="1394"/>
                    </a:cxn>
                    <a:cxn ang="0">
                      <a:pos x="0" y="1380"/>
                    </a:cxn>
                    <a:cxn ang="0">
                      <a:pos x="0" y="1364"/>
                    </a:cxn>
                    <a:cxn ang="0">
                      <a:pos x="2" y="1350"/>
                    </a:cxn>
                    <a:cxn ang="0">
                      <a:pos x="6" y="1334"/>
                    </a:cxn>
                    <a:cxn ang="0">
                      <a:pos x="532" y="52"/>
                    </a:cxn>
                    <a:cxn ang="0">
                      <a:pos x="532" y="52"/>
                    </a:cxn>
                    <a:cxn ang="0">
                      <a:pos x="540" y="38"/>
                    </a:cxn>
                    <a:cxn ang="0">
                      <a:pos x="550" y="26"/>
                    </a:cxn>
                    <a:cxn ang="0">
                      <a:pos x="560" y="16"/>
                    </a:cxn>
                    <a:cxn ang="0">
                      <a:pos x="572" y="8"/>
                    </a:cxn>
                    <a:cxn ang="0">
                      <a:pos x="584" y="2"/>
                    </a:cxn>
                    <a:cxn ang="0">
                      <a:pos x="598" y="0"/>
                    </a:cxn>
                    <a:cxn ang="0">
                      <a:pos x="610" y="0"/>
                    </a:cxn>
                    <a:cxn ang="0">
                      <a:pos x="624" y="4"/>
                    </a:cxn>
                    <a:cxn ang="0">
                      <a:pos x="1238" y="256"/>
                    </a:cxn>
                    <a:cxn ang="0">
                      <a:pos x="1238" y="256"/>
                    </a:cxn>
                    <a:cxn ang="0">
                      <a:pos x="1250" y="262"/>
                    </a:cxn>
                    <a:cxn ang="0">
                      <a:pos x="1260" y="272"/>
                    </a:cxn>
                    <a:cxn ang="0">
                      <a:pos x="1266" y="282"/>
                    </a:cxn>
                    <a:cxn ang="0">
                      <a:pos x="1272" y="296"/>
                    </a:cxn>
                    <a:cxn ang="0">
                      <a:pos x="1274" y="310"/>
                    </a:cxn>
                    <a:cxn ang="0">
                      <a:pos x="1276" y="324"/>
                    </a:cxn>
                    <a:cxn ang="0">
                      <a:pos x="1274" y="340"/>
                    </a:cxn>
                    <a:cxn ang="0">
                      <a:pos x="1268" y="354"/>
                    </a:cxn>
                    <a:cxn ang="0">
                      <a:pos x="742" y="1636"/>
                    </a:cxn>
                  </a:cxnLst>
                  <a:rect l="0" t="0" r="r" b="b"/>
                  <a:pathLst>
                    <a:path w="1276" h="1688">
                      <a:moveTo>
                        <a:pt x="742" y="1636"/>
                      </a:moveTo>
                      <a:lnTo>
                        <a:pt x="742" y="1636"/>
                      </a:lnTo>
                      <a:lnTo>
                        <a:pt x="734" y="1650"/>
                      </a:lnTo>
                      <a:lnTo>
                        <a:pt x="726" y="1662"/>
                      </a:lnTo>
                      <a:lnTo>
                        <a:pt x="714" y="1672"/>
                      </a:lnTo>
                      <a:lnTo>
                        <a:pt x="702" y="1680"/>
                      </a:lnTo>
                      <a:lnTo>
                        <a:pt x="690" y="1686"/>
                      </a:lnTo>
                      <a:lnTo>
                        <a:pt x="676" y="1688"/>
                      </a:lnTo>
                      <a:lnTo>
                        <a:pt x="664" y="1688"/>
                      </a:lnTo>
                      <a:lnTo>
                        <a:pt x="650" y="1684"/>
                      </a:lnTo>
                      <a:lnTo>
                        <a:pt x="36" y="1432"/>
                      </a:lnTo>
                      <a:lnTo>
                        <a:pt x="36" y="1432"/>
                      </a:lnTo>
                      <a:lnTo>
                        <a:pt x="26" y="1426"/>
                      </a:lnTo>
                      <a:lnTo>
                        <a:pt x="16" y="1416"/>
                      </a:lnTo>
                      <a:lnTo>
                        <a:pt x="8" y="1406"/>
                      </a:lnTo>
                      <a:lnTo>
                        <a:pt x="2" y="1394"/>
                      </a:lnTo>
                      <a:lnTo>
                        <a:pt x="0" y="1380"/>
                      </a:lnTo>
                      <a:lnTo>
                        <a:pt x="0" y="1364"/>
                      </a:lnTo>
                      <a:lnTo>
                        <a:pt x="2" y="1350"/>
                      </a:lnTo>
                      <a:lnTo>
                        <a:pt x="6" y="1334"/>
                      </a:lnTo>
                      <a:lnTo>
                        <a:pt x="532" y="52"/>
                      </a:lnTo>
                      <a:lnTo>
                        <a:pt x="532" y="52"/>
                      </a:lnTo>
                      <a:lnTo>
                        <a:pt x="540" y="38"/>
                      </a:lnTo>
                      <a:lnTo>
                        <a:pt x="550" y="26"/>
                      </a:lnTo>
                      <a:lnTo>
                        <a:pt x="560" y="16"/>
                      </a:lnTo>
                      <a:lnTo>
                        <a:pt x="572" y="8"/>
                      </a:lnTo>
                      <a:lnTo>
                        <a:pt x="584" y="2"/>
                      </a:lnTo>
                      <a:lnTo>
                        <a:pt x="598" y="0"/>
                      </a:lnTo>
                      <a:lnTo>
                        <a:pt x="610" y="0"/>
                      </a:lnTo>
                      <a:lnTo>
                        <a:pt x="624" y="4"/>
                      </a:lnTo>
                      <a:lnTo>
                        <a:pt x="1238" y="256"/>
                      </a:lnTo>
                      <a:lnTo>
                        <a:pt x="1238" y="256"/>
                      </a:lnTo>
                      <a:lnTo>
                        <a:pt x="1250" y="262"/>
                      </a:lnTo>
                      <a:lnTo>
                        <a:pt x="1260" y="272"/>
                      </a:lnTo>
                      <a:lnTo>
                        <a:pt x="1266" y="282"/>
                      </a:lnTo>
                      <a:lnTo>
                        <a:pt x="1272" y="296"/>
                      </a:lnTo>
                      <a:lnTo>
                        <a:pt x="1274" y="310"/>
                      </a:lnTo>
                      <a:lnTo>
                        <a:pt x="1276" y="324"/>
                      </a:lnTo>
                      <a:lnTo>
                        <a:pt x="1274" y="340"/>
                      </a:lnTo>
                      <a:lnTo>
                        <a:pt x="1268" y="354"/>
                      </a:lnTo>
                      <a:lnTo>
                        <a:pt x="742" y="1636"/>
                      </a:lnTo>
                      <a:close/>
                    </a:path>
                  </a:pathLst>
                </a:custGeom>
                <a:solidFill>
                  <a:srgbClr val="333333"/>
                </a:solidFill>
                <a:ln w="9525">
                  <a:noFill/>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70" name="Freeform 10"/>
                <p:cNvSpPr>
                  <a:spLocks/>
                </p:cNvSpPr>
                <p:nvPr userDrawn="1"/>
              </p:nvSpPr>
              <p:spPr bwMode="auto">
                <a:xfrm>
                  <a:off x="3545860" y="1457961"/>
                  <a:ext cx="1569680" cy="1868805"/>
                </a:xfrm>
                <a:custGeom>
                  <a:avLst/>
                  <a:gdLst/>
                  <a:ahLst/>
                  <a:cxnLst>
                    <a:cxn ang="0">
                      <a:pos x="680" y="1228"/>
                    </a:cxn>
                    <a:cxn ang="0">
                      <a:pos x="680" y="1228"/>
                    </a:cxn>
                    <a:cxn ang="0">
                      <a:pos x="674" y="1238"/>
                    </a:cxn>
                    <a:cxn ang="0">
                      <a:pos x="668" y="1246"/>
                    </a:cxn>
                    <a:cxn ang="0">
                      <a:pos x="658" y="1254"/>
                    </a:cxn>
                    <a:cxn ang="0">
                      <a:pos x="648" y="1258"/>
                    </a:cxn>
                    <a:cxn ang="0">
                      <a:pos x="638" y="1262"/>
                    </a:cxn>
                    <a:cxn ang="0">
                      <a:pos x="626" y="1262"/>
                    </a:cxn>
                    <a:cxn ang="0">
                      <a:pos x="614" y="1260"/>
                    </a:cxn>
                    <a:cxn ang="0">
                      <a:pos x="602" y="1258"/>
                    </a:cxn>
                    <a:cxn ang="0">
                      <a:pos x="38" y="1026"/>
                    </a:cxn>
                    <a:cxn ang="0">
                      <a:pos x="38" y="1026"/>
                    </a:cxn>
                    <a:cxn ang="0">
                      <a:pos x="26" y="1020"/>
                    </a:cxn>
                    <a:cxn ang="0">
                      <a:pos x="18" y="1012"/>
                    </a:cxn>
                    <a:cxn ang="0">
                      <a:pos x="10" y="1004"/>
                    </a:cxn>
                    <a:cxn ang="0">
                      <a:pos x="4" y="994"/>
                    </a:cxn>
                    <a:cxn ang="0">
                      <a:pos x="0" y="984"/>
                    </a:cxn>
                    <a:cxn ang="0">
                      <a:pos x="0" y="972"/>
                    </a:cxn>
                    <a:cxn ang="0">
                      <a:pos x="0" y="960"/>
                    </a:cxn>
                    <a:cxn ang="0">
                      <a:pos x="4" y="950"/>
                    </a:cxn>
                    <a:cxn ang="0">
                      <a:pos x="380" y="34"/>
                    </a:cxn>
                    <a:cxn ang="0">
                      <a:pos x="380" y="34"/>
                    </a:cxn>
                    <a:cxn ang="0">
                      <a:pos x="384" y="24"/>
                    </a:cxn>
                    <a:cxn ang="0">
                      <a:pos x="392" y="16"/>
                    </a:cxn>
                    <a:cxn ang="0">
                      <a:pos x="400" y="10"/>
                    </a:cxn>
                    <a:cxn ang="0">
                      <a:pos x="412" y="4"/>
                    </a:cxn>
                    <a:cxn ang="0">
                      <a:pos x="422" y="2"/>
                    </a:cxn>
                    <a:cxn ang="0">
                      <a:pos x="434" y="0"/>
                    </a:cxn>
                    <a:cxn ang="0">
                      <a:pos x="446" y="2"/>
                    </a:cxn>
                    <a:cxn ang="0">
                      <a:pos x="456" y="6"/>
                    </a:cxn>
                    <a:cxn ang="0">
                      <a:pos x="1022" y="238"/>
                    </a:cxn>
                    <a:cxn ang="0">
                      <a:pos x="1022" y="238"/>
                    </a:cxn>
                    <a:cxn ang="0">
                      <a:pos x="1032" y="242"/>
                    </a:cxn>
                    <a:cxn ang="0">
                      <a:pos x="1042" y="250"/>
                    </a:cxn>
                    <a:cxn ang="0">
                      <a:pos x="1050" y="258"/>
                    </a:cxn>
                    <a:cxn ang="0">
                      <a:pos x="1054" y="268"/>
                    </a:cxn>
                    <a:cxn ang="0">
                      <a:pos x="1058" y="280"/>
                    </a:cxn>
                    <a:cxn ang="0">
                      <a:pos x="1060" y="290"/>
                    </a:cxn>
                    <a:cxn ang="0">
                      <a:pos x="1060" y="302"/>
                    </a:cxn>
                    <a:cxn ang="0">
                      <a:pos x="1056" y="312"/>
                    </a:cxn>
                    <a:cxn ang="0">
                      <a:pos x="680" y="1228"/>
                    </a:cxn>
                  </a:cxnLst>
                  <a:rect l="0" t="0" r="r" b="b"/>
                  <a:pathLst>
                    <a:path w="1060" h="1262">
                      <a:moveTo>
                        <a:pt x="680" y="1228"/>
                      </a:moveTo>
                      <a:lnTo>
                        <a:pt x="680" y="1228"/>
                      </a:lnTo>
                      <a:lnTo>
                        <a:pt x="674" y="1238"/>
                      </a:lnTo>
                      <a:lnTo>
                        <a:pt x="668" y="1246"/>
                      </a:lnTo>
                      <a:lnTo>
                        <a:pt x="658" y="1254"/>
                      </a:lnTo>
                      <a:lnTo>
                        <a:pt x="648" y="1258"/>
                      </a:lnTo>
                      <a:lnTo>
                        <a:pt x="638" y="1262"/>
                      </a:lnTo>
                      <a:lnTo>
                        <a:pt x="626" y="1262"/>
                      </a:lnTo>
                      <a:lnTo>
                        <a:pt x="614" y="1260"/>
                      </a:lnTo>
                      <a:lnTo>
                        <a:pt x="602" y="1258"/>
                      </a:lnTo>
                      <a:lnTo>
                        <a:pt x="38" y="1026"/>
                      </a:lnTo>
                      <a:lnTo>
                        <a:pt x="38" y="1026"/>
                      </a:lnTo>
                      <a:lnTo>
                        <a:pt x="26" y="1020"/>
                      </a:lnTo>
                      <a:lnTo>
                        <a:pt x="18" y="1012"/>
                      </a:lnTo>
                      <a:lnTo>
                        <a:pt x="10" y="1004"/>
                      </a:lnTo>
                      <a:lnTo>
                        <a:pt x="4" y="994"/>
                      </a:lnTo>
                      <a:lnTo>
                        <a:pt x="0" y="984"/>
                      </a:lnTo>
                      <a:lnTo>
                        <a:pt x="0" y="972"/>
                      </a:lnTo>
                      <a:lnTo>
                        <a:pt x="0" y="960"/>
                      </a:lnTo>
                      <a:lnTo>
                        <a:pt x="4" y="950"/>
                      </a:lnTo>
                      <a:lnTo>
                        <a:pt x="380" y="34"/>
                      </a:lnTo>
                      <a:lnTo>
                        <a:pt x="380" y="34"/>
                      </a:lnTo>
                      <a:lnTo>
                        <a:pt x="384" y="24"/>
                      </a:lnTo>
                      <a:lnTo>
                        <a:pt x="392" y="16"/>
                      </a:lnTo>
                      <a:lnTo>
                        <a:pt x="400" y="10"/>
                      </a:lnTo>
                      <a:lnTo>
                        <a:pt x="412" y="4"/>
                      </a:lnTo>
                      <a:lnTo>
                        <a:pt x="422" y="2"/>
                      </a:lnTo>
                      <a:lnTo>
                        <a:pt x="434" y="0"/>
                      </a:lnTo>
                      <a:lnTo>
                        <a:pt x="446" y="2"/>
                      </a:lnTo>
                      <a:lnTo>
                        <a:pt x="456" y="6"/>
                      </a:lnTo>
                      <a:lnTo>
                        <a:pt x="1022" y="238"/>
                      </a:lnTo>
                      <a:lnTo>
                        <a:pt x="1022" y="238"/>
                      </a:lnTo>
                      <a:lnTo>
                        <a:pt x="1032" y="242"/>
                      </a:lnTo>
                      <a:lnTo>
                        <a:pt x="1042" y="250"/>
                      </a:lnTo>
                      <a:lnTo>
                        <a:pt x="1050" y="258"/>
                      </a:lnTo>
                      <a:lnTo>
                        <a:pt x="1054" y="268"/>
                      </a:lnTo>
                      <a:lnTo>
                        <a:pt x="1058" y="280"/>
                      </a:lnTo>
                      <a:lnTo>
                        <a:pt x="1060" y="290"/>
                      </a:lnTo>
                      <a:lnTo>
                        <a:pt x="1060" y="302"/>
                      </a:lnTo>
                      <a:lnTo>
                        <a:pt x="1056" y="312"/>
                      </a:lnTo>
                      <a:lnTo>
                        <a:pt x="680" y="1228"/>
                      </a:lnTo>
                      <a:close/>
                    </a:path>
                  </a:pathLst>
                </a:custGeom>
                <a:solidFill>
                  <a:schemeClr val="bg1"/>
                </a:solidFill>
                <a:ln w="9525">
                  <a:noFill/>
                  <a:miter lim="800000"/>
                  <a:headEnd/>
                  <a:tailEnd/>
                </a:ln>
              </p:spPr>
              <p:txBody>
                <a:bodyPr vert="horz" wrap="square" lIns="91440" tIns="45720" rIns="91440" bIns="45720" numCol="1" anchor="t" anchorCtr="0" compatLnSpc="1">
                  <a:prstTxWarp prst="textNoShape">
                    <a:avLst/>
                  </a:prstTxWarp>
                </a:bodyPr>
                <a:lstStyle/>
                <a:p>
                  <a:pPr marL="0" algn="l" defTabSz="914400" rtl="0" eaLnBrk="1" latinLnBrk="1" hangingPunct="1"/>
                  <a:endParaRPr lang="ko-KR" altLang="en-US" sz="1800" kern="1200">
                    <a:solidFill>
                      <a:schemeClr val="tx1"/>
                    </a:solidFill>
                    <a:latin typeface="+mn-lt"/>
                    <a:ea typeface="+mn-ea"/>
                    <a:cs typeface="+mn-cs"/>
                  </a:endParaRPr>
                </a:p>
              </p:txBody>
            </p:sp>
            <p:sp>
              <p:nvSpPr>
                <p:cNvPr id="71" name="Freeform 11"/>
                <p:cNvSpPr>
                  <a:spLocks/>
                </p:cNvSpPr>
                <p:nvPr userDrawn="1"/>
              </p:nvSpPr>
              <p:spPr bwMode="auto">
                <a:xfrm>
                  <a:off x="4537075" y="1330325"/>
                  <a:ext cx="381000" cy="206375"/>
                </a:xfrm>
                <a:custGeom>
                  <a:avLst/>
                  <a:gdLst/>
                  <a:ahLst/>
                  <a:cxnLst>
                    <a:cxn ang="0">
                      <a:pos x="238" y="114"/>
                    </a:cxn>
                    <a:cxn ang="0">
                      <a:pos x="238" y="114"/>
                    </a:cxn>
                    <a:cxn ang="0">
                      <a:pos x="234" y="122"/>
                    </a:cxn>
                    <a:cxn ang="0">
                      <a:pos x="224" y="128"/>
                    </a:cxn>
                    <a:cxn ang="0">
                      <a:pos x="216" y="130"/>
                    </a:cxn>
                    <a:cxn ang="0">
                      <a:pos x="204" y="128"/>
                    </a:cxn>
                    <a:cxn ang="0">
                      <a:pos x="16" y="50"/>
                    </a:cxn>
                    <a:cxn ang="0">
                      <a:pos x="16" y="50"/>
                    </a:cxn>
                    <a:cxn ang="0">
                      <a:pos x="8" y="44"/>
                    </a:cxn>
                    <a:cxn ang="0">
                      <a:pos x="2" y="36"/>
                    </a:cxn>
                    <a:cxn ang="0">
                      <a:pos x="0" y="26"/>
                    </a:cxn>
                    <a:cxn ang="0">
                      <a:pos x="2" y="16"/>
                    </a:cxn>
                    <a:cxn ang="0">
                      <a:pos x="2" y="16"/>
                    </a:cxn>
                    <a:cxn ang="0">
                      <a:pos x="2" y="16"/>
                    </a:cxn>
                    <a:cxn ang="0">
                      <a:pos x="8" y="8"/>
                    </a:cxn>
                    <a:cxn ang="0">
                      <a:pos x="16" y="2"/>
                    </a:cxn>
                    <a:cxn ang="0">
                      <a:pos x="26" y="0"/>
                    </a:cxn>
                    <a:cxn ang="0">
                      <a:pos x="36" y="2"/>
                    </a:cxn>
                    <a:cxn ang="0">
                      <a:pos x="224" y="80"/>
                    </a:cxn>
                    <a:cxn ang="0">
                      <a:pos x="224" y="80"/>
                    </a:cxn>
                    <a:cxn ang="0">
                      <a:pos x="234" y="86"/>
                    </a:cxn>
                    <a:cxn ang="0">
                      <a:pos x="238" y="94"/>
                    </a:cxn>
                    <a:cxn ang="0">
                      <a:pos x="240" y="104"/>
                    </a:cxn>
                    <a:cxn ang="0">
                      <a:pos x="238" y="114"/>
                    </a:cxn>
                    <a:cxn ang="0">
                      <a:pos x="238" y="114"/>
                    </a:cxn>
                  </a:cxnLst>
                  <a:rect l="0" t="0" r="r" b="b"/>
                  <a:pathLst>
                    <a:path w="240" h="130">
                      <a:moveTo>
                        <a:pt x="238" y="114"/>
                      </a:moveTo>
                      <a:lnTo>
                        <a:pt x="238" y="114"/>
                      </a:lnTo>
                      <a:lnTo>
                        <a:pt x="234" y="122"/>
                      </a:lnTo>
                      <a:lnTo>
                        <a:pt x="224" y="128"/>
                      </a:lnTo>
                      <a:lnTo>
                        <a:pt x="216" y="130"/>
                      </a:lnTo>
                      <a:lnTo>
                        <a:pt x="204" y="128"/>
                      </a:lnTo>
                      <a:lnTo>
                        <a:pt x="16" y="50"/>
                      </a:lnTo>
                      <a:lnTo>
                        <a:pt x="16" y="50"/>
                      </a:lnTo>
                      <a:lnTo>
                        <a:pt x="8" y="44"/>
                      </a:lnTo>
                      <a:lnTo>
                        <a:pt x="2" y="36"/>
                      </a:lnTo>
                      <a:lnTo>
                        <a:pt x="0" y="26"/>
                      </a:lnTo>
                      <a:lnTo>
                        <a:pt x="2" y="16"/>
                      </a:lnTo>
                      <a:lnTo>
                        <a:pt x="2" y="16"/>
                      </a:lnTo>
                      <a:lnTo>
                        <a:pt x="2" y="16"/>
                      </a:lnTo>
                      <a:lnTo>
                        <a:pt x="8" y="8"/>
                      </a:lnTo>
                      <a:lnTo>
                        <a:pt x="16" y="2"/>
                      </a:lnTo>
                      <a:lnTo>
                        <a:pt x="26" y="0"/>
                      </a:lnTo>
                      <a:lnTo>
                        <a:pt x="36" y="2"/>
                      </a:lnTo>
                      <a:lnTo>
                        <a:pt x="224" y="80"/>
                      </a:lnTo>
                      <a:lnTo>
                        <a:pt x="224" y="80"/>
                      </a:lnTo>
                      <a:lnTo>
                        <a:pt x="234" y="86"/>
                      </a:lnTo>
                      <a:lnTo>
                        <a:pt x="238" y="94"/>
                      </a:lnTo>
                      <a:lnTo>
                        <a:pt x="240" y="104"/>
                      </a:lnTo>
                      <a:lnTo>
                        <a:pt x="238" y="114"/>
                      </a:lnTo>
                      <a:lnTo>
                        <a:pt x="238" y="114"/>
                      </a:lnTo>
                      <a:close/>
                    </a:path>
                  </a:pathLst>
                </a:custGeom>
                <a:solidFill>
                  <a:schemeClr val="bg1"/>
                </a:solidFill>
                <a:ln w="9525">
                  <a:noFill/>
                  <a:miter lim="800000"/>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72" name="Freeform 12"/>
                <p:cNvSpPr>
                  <a:spLocks/>
                </p:cNvSpPr>
                <p:nvPr userDrawn="1"/>
              </p:nvSpPr>
              <p:spPr bwMode="auto">
                <a:xfrm>
                  <a:off x="3726812" y="3193402"/>
                  <a:ext cx="415926" cy="295275"/>
                </a:xfrm>
                <a:custGeom>
                  <a:avLst/>
                  <a:gdLst/>
                  <a:ahLst/>
                  <a:cxnLst>
                    <a:cxn ang="0">
                      <a:pos x="258" y="146"/>
                    </a:cxn>
                    <a:cxn ang="0">
                      <a:pos x="258" y="146"/>
                    </a:cxn>
                    <a:cxn ang="0">
                      <a:pos x="250" y="158"/>
                    </a:cxn>
                    <a:cxn ang="0">
                      <a:pos x="242" y="168"/>
                    </a:cxn>
                    <a:cxn ang="0">
                      <a:pos x="232" y="176"/>
                    </a:cxn>
                    <a:cxn ang="0">
                      <a:pos x="222" y="182"/>
                    </a:cxn>
                    <a:cxn ang="0">
                      <a:pos x="210" y="186"/>
                    </a:cxn>
                    <a:cxn ang="0">
                      <a:pos x="196" y="186"/>
                    </a:cxn>
                    <a:cxn ang="0">
                      <a:pos x="184" y="186"/>
                    </a:cxn>
                    <a:cxn ang="0">
                      <a:pos x="170" y="182"/>
                    </a:cxn>
                    <a:cxn ang="0">
                      <a:pos x="42" y="128"/>
                    </a:cxn>
                    <a:cxn ang="0">
                      <a:pos x="42" y="128"/>
                    </a:cxn>
                    <a:cxn ang="0">
                      <a:pos x="30" y="122"/>
                    </a:cxn>
                    <a:cxn ang="0">
                      <a:pos x="20" y="114"/>
                    </a:cxn>
                    <a:cxn ang="0">
                      <a:pos x="12" y="104"/>
                    </a:cxn>
                    <a:cxn ang="0">
                      <a:pos x="6" y="92"/>
                    </a:cxn>
                    <a:cxn ang="0">
                      <a:pos x="2" y="80"/>
                    </a:cxn>
                    <a:cxn ang="0">
                      <a:pos x="0" y="68"/>
                    </a:cxn>
                    <a:cxn ang="0">
                      <a:pos x="2" y="54"/>
                    </a:cxn>
                    <a:cxn ang="0">
                      <a:pos x="6" y="42"/>
                    </a:cxn>
                    <a:cxn ang="0">
                      <a:pos x="6" y="42"/>
                    </a:cxn>
                    <a:cxn ang="0">
                      <a:pos x="6" y="42"/>
                    </a:cxn>
                    <a:cxn ang="0">
                      <a:pos x="12" y="30"/>
                    </a:cxn>
                    <a:cxn ang="0">
                      <a:pos x="20" y="20"/>
                    </a:cxn>
                    <a:cxn ang="0">
                      <a:pos x="30" y="12"/>
                    </a:cxn>
                    <a:cxn ang="0">
                      <a:pos x="42" y="6"/>
                    </a:cxn>
                    <a:cxn ang="0">
                      <a:pos x="54" y="2"/>
                    </a:cxn>
                    <a:cxn ang="0">
                      <a:pos x="66" y="0"/>
                    </a:cxn>
                    <a:cxn ang="0">
                      <a:pos x="80" y="2"/>
                    </a:cxn>
                    <a:cxn ang="0">
                      <a:pos x="92" y="6"/>
                    </a:cxn>
                    <a:cxn ang="0">
                      <a:pos x="222" y="60"/>
                    </a:cxn>
                    <a:cxn ang="0">
                      <a:pos x="222" y="60"/>
                    </a:cxn>
                    <a:cxn ang="0">
                      <a:pos x="234" y="66"/>
                    </a:cxn>
                    <a:cxn ang="0">
                      <a:pos x="244" y="74"/>
                    </a:cxn>
                    <a:cxn ang="0">
                      <a:pos x="252" y="84"/>
                    </a:cxn>
                    <a:cxn ang="0">
                      <a:pos x="258" y="96"/>
                    </a:cxn>
                    <a:cxn ang="0">
                      <a:pos x="260" y="108"/>
                    </a:cxn>
                    <a:cxn ang="0">
                      <a:pos x="262" y="120"/>
                    </a:cxn>
                    <a:cxn ang="0">
                      <a:pos x="260" y="134"/>
                    </a:cxn>
                    <a:cxn ang="0">
                      <a:pos x="258" y="146"/>
                    </a:cxn>
                    <a:cxn ang="0">
                      <a:pos x="258" y="146"/>
                    </a:cxn>
                  </a:cxnLst>
                  <a:rect l="0" t="0" r="r" b="b"/>
                  <a:pathLst>
                    <a:path w="262" h="186">
                      <a:moveTo>
                        <a:pt x="258" y="146"/>
                      </a:moveTo>
                      <a:lnTo>
                        <a:pt x="258" y="146"/>
                      </a:lnTo>
                      <a:lnTo>
                        <a:pt x="250" y="158"/>
                      </a:lnTo>
                      <a:lnTo>
                        <a:pt x="242" y="168"/>
                      </a:lnTo>
                      <a:lnTo>
                        <a:pt x="232" y="176"/>
                      </a:lnTo>
                      <a:lnTo>
                        <a:pt x="222" y="182"/>
                      </a:lnTo>
                      <a:lnTo>
                        <a:pt x="210" y="186"/>
                      </a:lnTo>
                      <a:lnTo>
                        <a:pt x="196" y="186"/>
                      </a:lnTo>
                      <a:lnTo>
                        <a:pt x="184" y="186"/>
                      </a:lnTo>
                      <a:lnTo>
                        <a:pt x="170" y="182"/>
                      </a:lnTo>
                      <a:lnTo>
                        <a:pt x="42" y="128"/>
                      </a:lnTo>
                      <a:lnTo>
                        <a:pt x="42" y="128"/>
                      </a:lnTo>
                      <a:lnTo>
                        <a:pt x="30" y="122"/>
                      </a:lnTo>
                      <a:lnTo>
                        <a:pt x="20" y="114"/>
                      </a:lnTo>
                      <a:lnTo>
                        <a:pt x="12" y="104"/>
                      </a:lnTo>
                      <a:lnTo>
                        <a:pt x="6" y="92"/>
                      </a:lnTo>
                      <a:lnTo>
                        <a:pt x="2" y="80"/>
                      </a:lnTo>
                      <a:lnTo>
                        <a:pt x="0" y="68"/>
                      </a:lnTo>
                      <a:lnTo>
                        <a:pt x="2" y="54"/>
                      </a:lnTo>
                      <a:lnTo>
                        <a:pt x="6" y="42"/>
                      </a:lnTo>
                      <a:lnTo>
                        <a:pt x="6" y="42"/>
                      </a:lnTo>
                      <a:lnTo>
                        <a:pt x="6" y="42"/>
                      </a:lnTo>
                      <a:lnTo>
                        <a:pt x="12" y="30"/>
                      </a:lnTo>
                      <a:lnTo>
                        <a:pt x="20" y="20"/>
                      </a:lnTo>
                      <a:lnTo>
                        <a:pt x="30" y="12"/>
                      </a:lnTo>
                      <a:lnTo>
                        <a:pt x="42" y="6"/>
                      </a:lnTo>
                      <a:lnTo>
                        <a:pt x="54" y="2"/>
                      </a:lnTo>
                      <a:lnTo>
                        <a:pt x="66" y="0"/>
                      </a:lnTo>
                      <a:lnTo>
                        <a:pt x="80" y="2"/>
                      </a:lnTo>
                      <a:lnTo>
                        <a:pt x="92" y="6"/>
                      </a:lnTo>
                      <a:lnTo>
                        <a:pt x="222" y="60"/>
                      </a:lnTo>
                      <a:lnTo>
                        <a:pt x="222" y="60"/>
                      </a:lnTo>
                      <a:lnTo>
                        <a:pt x="234" y="66"/>
                      </a:lnTo>
                      <a:lnTo>
                        <a:pt x="244" y="74"/>
                      </a:lnTo>
                      <a:lnTo>
                        <a:pt x="252" y="84"/>
                      </a:lnTo>
                      <a:lnTo>
                        <a:pt x="258" y="96"/>
                      </a:lnTo>
                      <a:lnTo>
                        <a:pt x="260" y="108"/>
                      </a:lnTo>
                      <a:lnTo>
                        <a:pt x="262" y="120"/>
                      </a:lnTo>
                      <a:lnTo>
                        <a:pt x="260" y="134"/>
                      </a:lnTo>
                      <a:lnTo>
                        <a:pt x="258" y="146"/>
                      </a:lnTo>
                      <a:lnTo>
                        <a:pt x="258" y="146"/>
                      </a:lnTo>
                      <a:close/>
                    </a:path>
                  </a:pathLst>
                </a:custGeom>
                <a:solidFill>
                  <a:schemeClr val="bg1"/>
                </a:solidFill>
                <a:ln w="9525">
                  <a:noFill/>
                  <a:miter lim="800000"/>
                  <a:headEnd/>
                  <a:tailEnd/>
                </a:ln>
              </p:spPr>
              <p:txBody>
                <a:bodyPr vert="horz" wrap="square" lIns="91440" tIns="45720" rIns="91440" bIns="45720" numCol="1" anchor="t" anchorCtr="0" compatLnSpc="1">
                  <a:prstTxWarp prst="textNoShape">
                    <a:avLst/>
                  </a:prstTxWarp>
                </a:bodyPr>
                <a:lstStyle/>
                <a:p>
                  <a:endParaRPr lang="ko-KR" altLang="en-US"/>
                </a:p>
              </p:txBody>
            </p:sp>
          </p:grpSp>
          <p:grpSp>
            <p:nvGrpSpPr>
              <p:cNvPr id="64" name="그룹 57"/>
              <p:cNvGrpSpPr/>
              <p:nvPr/>
            </p:nvGrpSpPr>
            <p:grpSpPr>
              <a:xfrm>
                <a:off x="4178694" y="1243789"/>
                <a:ext cx="632784" cy="441387"/>
                <a:chOff x="4478338" y="563563"/>
                <a:chExt cx="3086100" cy="2152650"/>
              </a:xfrm>
            </p:grpSpPr>
            <p:sp>
              <p:nvSpPr>
                <p:cNvPr id="65" name="Freeform 70"/>
                <p:cNvSpPr>
                  <a:spLocks/>
                </p:cNvSpPr>
                <p:nvPr/>
              </p:nvSpPr>
              <p:spPr bwMode="auto">
                <a:xfrm>
                  <a:off x="4903788" y="563563"/>
                  <a:ext cx="2660650" cy="2152650"/>
                </a:xfrm>
                <a:custGeom>
                  <a:avLst/>
                  <a:gdLst/>
                  <a:ahLst/>
                  <a:cxnLst>
                    <a:cxn ang="0">
                      <a:pos x="642" y="170"/>
                    </a:cxn>
                    <a:cxn ang="0">
                      <a:pos x="558" y="30"/>
                    </a:cxn>
                    <a:cxn ang="0">
                      <a:pos x="558" y="30"/>
                    </a:cxn>
                    <a:cxn ang="0">
                      <a:pos x="548" y="18"/>
                    </a:cxn>
                    <a:cxn ang="0">
                      <a:pos x="536" y="8"/>
                    </a:cxn>
                    <a:cxn ang="0">
                      <a:pos x="536" y="8"/>
                    </a:cxn>
                    <a:cxn ang="0">
                      <a:pos x="520" y="2"/>
                    </a:cxn>
                    <a:cxn ang="0">
                      <a:pos x="506" y="0"/>
                    </a:cxn>
                    <a:cxn ang="0">
                      <a:pos x="60" y="0"/>
                    </a:cxn>
                    <a:cxn ang="0">
                      <a:pos x="60" y="0"/>
                    </a:cxn>
                    <a:cxn ang="0">
                      <a:pos x="48" y="2"/>
                    </a:cxn>
                    <a:cxn ang="0">
                      <a:pos x="38" y="6"/>
                    </a:cxn>
                    <a:cxn ang="0">
                      <a:pos x="26" y="10"/>
                    </a:cxn>
                    <a:cxn ang="0">
                      <a:pos x="16" y="18"/>
                    </a:cxn>
                    <a:cxn ang="0">
                      <a:pos x="16" y="18"/>
                    </a:cxn>
                    <a:cxn ang="0">
                      <a:pos x="10" y="28"/>
                    </a:cxn>
                    <a:cxn ang="0">
                      <a:pos x="4" y="38"/>
                    </a:cxn>
                    <a:cxn ang="0">
                      <a:pos x="0" y="50"/>
                    </a:cxn>
                    <a:cxn ang="0">
                      <a:pos x="0" y="62"/>
                    </a:cxn>
                    <a:cxn ang="0">
                      <a:pos x="0" y="1356"/>
                    </a:cxn>
                    <a:cxn ang="0">
                      <a:pos x="1676" y="1356"/>
                    </a:cxn>
                    <a:cxn ang="0">
                      <a:pos x="1676" y="230"/>
                    </a:cxn>
                    <a:cxn ang="0">
                      <a:pos x="1676" y="230"/>
                    </a:cxn>
                    <a:cxn ang="0">
                      <a:pos x="1676" y="218"/>
                    </a:cxn>
                    <a:cxn ang="0">
                      <a:pos x="1672" y="208"/>
                    </a:cxn>
                    <a:cxn ang="0">
                      <a:pos x="1666" y="196"/>
                    </a:cxn>
                    <a:cxn ang="0">
                      <a:pos x="1658" y="188"/>
                    </a:cxn>
                    <a:cxn ang="0">
                      <a:pos x="1658" y="188"/>
                    </a:cxn>
                    <a:cxn ang="0">
                      <a:pos x="1650" y="180"/>
                    </a:cxn>
                    <a:cxn ang="0">
                      <a:pos x="1638" y="174"/>
                    </a:cxn>
                    <a:cxn ang="0">
                      <a:pos x="1628" y="170"/>
                    </a:cxn>
                    <a:cxn ang="0">
                      <a:pos x="1616" y="170"/>
                    </a:cxn>
                    <a:cxn ang="0">
                      <a:pos x="642" y="170"/>
                    </a:cxn>
                  </a:cxnLst>
                  <a:rect l="0" t="0" r="r" b="b"/>
                  <a:pathLst>
                    <a:path w="1676" h="1356">
                      <a:moveTo>
                        <a:pt x="642" y="170"/>
                      </a:moveTo>
                      <a:lnTo>
                        <a:pt x="558" y="30"/>
                      </a:lnTo>
                      <a:lnTo>
                        <a:pt x="558" y="30"/>
                      </a:lnTo>
                      <a:lnTo>
                        <a:pt x="548" y="18"/>
                      </a:lnTo>
                      <a:lnTo>
                        <a:pt x="536" y="8"/>
                      </a:lnTo>
                      <a:lnTo>
                        <a:pt x="536" y="8"/>
                      </a:lnTo>
                      <a:lnTo>
                        <a:pt x="520" y="2"/>
                      </a:lnTo>
                      <a:lnTo>
                        <a:pt x="506" y="0"/>
                      </a:lnTo>
                      <a:lnTo>
                        <a:pt x="60" y="0"/>
                      </a:lnTo>
                      <a:lnTo>
                        <a:pt x="60" y="0"/>
                      </a:lnTo>
                      <a:lnTo>
                        <a:pt x="48" y="2"/>
                      </a:lnTo>
                      <a:lnTo>
                        <a:pt x="38" y="6"/>
                      </a:lnTo>
                      <a:lnTo>
                        <a:pt x="26" y="10"/>
                      </a:lnTo>
                      <a:lnTo>
                        <a:pt x="16" y="18"/>
                      </a:lnTo>
                      <a:lnTo>
                        <a:pt x="16" y="18"/>
                      </a:lnTo>
                      <a:lnTo>
                        <a:pt x="10" y="28"/>
                      </a:lnTo>
                      <a:lnTo>
                        <a:pt x="4" y="38"/>
                      </a:lnTo>
                      <a:lnTo>
                        <a:pt x="0" y="50"/>
                      </a:lnTo>
                      <a:lnTo>
                        <a:pt x="0" y="62"/>
                      </a:lnTo>
                      <a:lnTo>
                        <a:pt x="0" y="1356"/>
                      </a:lnTo>
                      <a:lnTo>
                        <a:pt x="1676" y="1356"/>
                      </a:lnTo>
                      <a:lnTo>
                        <a:pt x="1676" y="230"/>
                      </a:lnTo>
                      <a:lnTo>
                        <a:pt x="1676" y="230"/>
                      </a:lnTo>
                      <a:lnTo>
                        <a:pt x="1676" y="218"/>
                      </a:lnTo>
                      <a:lnTo>
                        <a:pt x="1672" y="208"/>
                      </a:lnTo>
                      <a:lnTo>
                        <a:pt x="1666" y="196"/>
                      </a:lnTo>
                      <a:lnTo>
                        <a:pt x="1658" y="188"/>
                      </a:lnTo>
                      <a:lnTo>
                        <a:pt x="1658" y="188"/>
                      </a:lnTo>
                      <a:lnTo>
                        <a:pt x="1650" y="180"/>
                      </a:lnTo>
                      <a:lnTo>
                        <a:pt x="1638" y="174"/>
                      </a:lnTo>
                      <a:lnTo>
                        <a:pt x="1628" y="170"/>
                      </a:lnTo>
                      <a:lnTo>
                        <a:pt x="1616" y="170"/>
                      </a:lnTo>
                      <a:lnTo>
                        <a:pt x="642" y="170"/>
                      </a:lnTo>
                      <a:close/>
                    </a:path>
                  </a:pathLst>
                </a:custGeom>
                <a:solidFill>
                  <a:srgbClr val="DE8E2A"/>
                </a:solidFill>
                <a:ln w="9525">
                  <a:noFill/>
                  <a:round/>
                  <a:headEnd/>
                  <a:tailEnd/>
                </a:ln>
              </p:spPr>
              <p:txBody>
                <a:bodyPr vert="horz" wrap="square" lIns="91440" tIns="45720" rIns="91440" bIns="45720" numCol="1" anchor="t" anchorCtr="0" compatLnSpc="1">
                  <a:prstTxWarp prst="textNoShape">
                    <a:avLst/>
                  </a:prstTxWarp>
                </a:bodyPr>
                <a:lstStyle/>
                <a:p>
                  <a:pPr marL="0" algn="l" defTabSz="914400" rtl="0" eaLnBrk="1" latinLnBrk="1" hangingPunct="1"/>
                  <a:endParaRPr lang="ko-KR" altLang="en-US" sz="1800" kern="1200" dirty="0" smtClean="0">
                    <a:solidFill>
                      <a:schemeClr val="tx1"/>
                    </a:solidFill>
                    <a:latin typeface="+mn-lt"/>
                    <a:ea typeface="+mn-ea"/>
                    <a:cs typeface="+mn-cs"/>
                  </a:endParaRPr>
                </a:p>
              </p:txBody>
            </p:sp>
            <p:sp>
              <p:nvSpPr>
                <p:cNvPr id="66" name="Freeform 71"/>
                <p:cNvSpPr>
                  <a:spLocks noEditPoints="1"/>
                </p:cNvSpPr>
                <p:nvPr/>
              </p:nvSpPr>
              <p:spPr bwMode="auto">
                <a:xfrm>
                  <a:off x="4992688" y="935038"/>
                  <a:ext cx="2482850" cy="1752600"/>
                </a:xfrm>
                <a:custGeom>
                  <a:avLst/>
                  <a:gdLst/>
                  <a:ahLst/>
                  <a:cxnLst>
                    <a:cxn ang="0">
                      <a:pos x="1564" y="196"/>
                    </a:cxn>
                    <a:cxn ang="0">
                      <a:pos x="106" y="156"/>
                    </a:cxn>
                    <a:cxn ang="0">
                      <a:pos x="84" y="130"/>
                    </a:cxn>
                    <a:cxn ang="0">
                      <a:pos x="90" y="102"/>
                    </a:cxn>
                    <a:cxn ang="0">
                      <a:pos x="120" y="86"/>
                    </a:cxn>
                    <a:cxn ang="0">
                      <a:pos x="148" y="96"/>
                    </a:cxn>
                    <a:cxn ang="0">
                      <a:pos x="158" y="122"/>
                    </a:cxn>
                    <a:cxn ang="0">
                      <a:pos x="142" y="154"/>
                    </a:cxn>
                    <a:cxn ang="0">
                      <a:pos x="286" y="160"/>
                    </a:cxn>
                    <a:cxn ang="0">
                      <a:pos x="260" y="148"/>
                    </a:cxn>
                    <a:cxn ang="0">
                      <a:pos x="248" y="122"/>
                    </a:cxn>
                    <a:cxn ang="0">
                      <a:pos x="266" y="92"/>
                    </a:cxn>
                    <a:cxn ang="0">
                      <a:pos x="294" y="86"/>
                    </a:cxn>
                    <a:cxn ang="0">
                      <a:pos x="320" y="108"/>
                    </a:cxn>
                    <a:cxn ang="0">
                      <a:pos x="320" y="136"/>
                    </a:cxn>
                    <a:cxn ang="0">
                      <a:pos x="294" y="158"/>
                    </a:cxn>
                    <a:cxn ang="0">
                      <a:pos x="444" y="158"/>
                    </a:cxn>
                    <a:cxn ang="0">
                      <a:pos x="418" y="136"/>
                    </a:cxn>
                    <a:cxn ang="0">
                      <a:pos x="418" y="108"/>
                    </a:cxn>
                    <a:cxn ang="0">
                      <a:pos x="444" y="86"/>
                    </a:cxn>
                    <a:cxn ang="0">
                      <a:pos x="472" y="92"/>
                    </a:cxn>
                    <a:cxn ang="0">
                      <a:pos x="488" y="122"/>
                    </a:cxn>
                    <a:cxn ang="0">
                      <a:pos x="478" y="148"/>
                    </a:cxn>
                    <a:cxn ang="0">
                      <a:pos x="452" y="160"/>
                    </a:cxn>
                    <a:cxn ang="0">
                      <a:pos x="596" y="154"/>
                    </a:cxn>
                    <a:cxn ang="0">
                      <a:pos x="580" y="122"/>
                    </a:cxn>
                    <a:cxn ang="0">
                      <a:pos x="590" y="96"/>
                    </a:cxn>
                    <a:cxn ang="0">
                      <a:pos x="616" y="86"/>
                    </a:cxn>
                    <a:cxn ang="0">
                      <a:pos x="648" y="102"/>
                    </a:cxn>
                    <a:cxn ang="0">
                      <a:pos x="654" y="130"/>
                    </a:cxn>
                    <a:cxn ang="0">
                      <a:pos x="632" y="156"/>
                    </a:cxn>
                    <a:cxn ang="0">
                      <a:pos x="782" y="160"/>
                    </a:cxn>
                    <a:cxn ang="0">
                      <a:pos x="752" y="144"/>
                    </a:cxn>
                    <a:cxn ang="0">
                      <a:pos x="746" y="114"/>
                    </a:cxn>
                    <a:cxn ang="0">
                      <a:pos x="768" y="88"/>
                    </a:cxn>
                    <a:cxn ang="0">
                      <a:pos x="796" y="88"/>
                    </a:cxn>
                    <a:cxn ang="0">
                      <a:pos x="818" y="114"/>
                    </a:cxn>
                    <a:cxn ang="0">
                      <a:pos x="812" y="144"/>
                    </a:cxn>
                    <a:cxn ang="0">
                      <a:pos x="782" y="160"/>
                    </a:cxn>
                    <a:cxn ang="0">
                      <a:pos x="932" y="156"/>
                    </a:cxn>
                    <a:cxn ang="0">
                      <a:pos x="910" y="130"/>
                    </a:cxn>
                    <a:cxn ang="0">
                      <a:pos x="916" y="102"/>
                    </a:cxn>
                    <a:cxn ang="0">
                      <a:pos x="948" y="86"/>
                    </a:cxn>
                    <a:cxn ang="0">
                      <a:pos x="974" y="96"/>
                    </a:cxn>
                    <a:cxn ang="0">
                      <a:pos x="984" y="122"/>
                    </a:cxn>
                    <a:cxn ang="0">
                      <a:pos x="968" y="154"/>
                    </a:cxn>
                    <a:cxn ang="0">
                      <a:pos x="1112" y="160"/>
                    </a:cxn>
                    <a:cxn ang="0">
                      <a:pos x="1086" y="148"/>
                    </a:cxn>
                    <a:cxn ang="0">
                      <a:pos x="1076" y="122"/>
                    </a:cxn>
                    <a:cxn ang="0">
                      <a:pos x="1092" y="92"/>
                    </a:cxn>
                    <a:cxn ang="0">
                      <a:pos x="1120" y="86"/>
                    </a:cxn>
                    <a:cxn ang="0">
                      <a:pos x="1146" y="108"/>
                    </a:cxn>
                    <a:cxn ang="0">
                      <a:pos x="1146" y="136"/>
                    </a:cxn>
                    <a:cxn ang="0">
                      <a:pos x="1120" y="158"/>
                    </a:cxn>
                    <a:cxn ang="0">
                      <a:pos x="1270" y="158"/>
                    </a:cxn>
                    <a:cxn ang="0">
                      <a:pos x="1244" y="136"/>
                    </a:cxn>
                    <a:cxn ang="0">
                      <a:pos x="1244" y="108"/>
                    </a:cxn>
                    <a:cxn ang="0">
                      <a:pos x="1270" y="86"/>
                    </a:cxn>
                    <a:cxn ang="0">
                      <a:pos x="1298" y="92"/>
                    </a:cxn>
                    <a:cxn ang="0">
                      <a:pos x="1314" y="122"/>
                    </a:cxn>
                    <a:cxn ang="0">
                      <a:pos x="1304" y="148"/>
                    </a:cxn>
                    <a:cxn ang="0">
                      <a:pos x="1278" y="160"/>
                    </a:cxn>
                  </a:cxnLst>
                  <a:rect l="0" t="0" r="r" b="b"/>
                  <a:pathLst>
                    <a:path w="1564" h="1104">
                      <a:moveTo>
                        <a:pt x="1368" y="0"/>
                      </a:moveTo>
                      <a:lnTo>
                        <a:pt x="0" y="0"/>
                      </a:lnTo>
                      <a:lnTo>
                        <a:pt x="0" y="1104"/>
                      </a:lnTo>
                      <a:lnTo>
                        <a:pt x="1564" y="1104"/>
                      </a:lnTo>
                      <a:lnTo>
                        <a:pt x="1564" y="196"/>
                      </a:lnTo>
                      <a:lnTo>
                        <a:pt x="1368" y="0"/>
                      </a:lnTo>
                      <a:close/>
                      <a:moveTo>
                        <a:pt x="120" y="160"/>
                      </a:moveTo>
                      <a:lnTo>
                        <a:pt x="120" y="160"/>
                      </a:lnTo>
                      <a:lnTo>
                        <a:pt x="114" y="158"/>
                      </a:lnTo>
                      <a:lnTo>
                        <a:pt x="106" y="156"/>
                      </a:lnTo>
                      <a:lnTo>
                        <a:pt x="100" y="154"/>
                      </a:lnTo>
                      <a:lnTo>
                        <a:pt x="94" y="148"/>
                      </a:lnTo>
                      <a:lnTo>
                        <a:pt x="90" y="144"/>
                      </a:lnTo>
                      <a:lnTo>
                        <a:pt x="86" y="136"/>
                      </a:lnTo>
                      <a:lnTo>
                        <a:pt x="84" y="130"/>
                      </a:lnTo>
                      <a:lnTo>
                        <a:pt x="84" y="122"/>
                      </a:lnTo>
                      <a:lnTo>
                        <a:pt x="84" y="122"/>
                      </a:lnTo>
                      <a:lnTo>
                        <a:pt x="84" y="114"/>
                      </a:lnTo>
                      <a:lnTo>
                        <a:pt x="86" y="108"/>
                      </a:lnTo>
                      <a:lnTo>
                        <a:pt x="90" y="102"/>
                      </a:lnTo>
                      <a:lnTo>
                        <a:pt x="94" y="96"/>
                      </a:lnTo>
                      <a:lnTo>
                        <a:pt x="100" y="92"/>
                      </a:lnTo>
                      <a:lnTo>
                        <a:pt x="106" y="88"/>
                      </a:lnTo>
                      <a:lnTo>
                        <a:pt x="114" y="86"/>
                      </a:lnTo>
                      <a:lnTo>
                        <a:pt x="120" y="86"/>
                      </a:lnTo>
                      <a:lnTo>
                        <a:pt x="120" y="86"/>
                      </a:lnTo>
                      <a:lnTo>
                        <a:pt x="128" y="86"/>
                      </a:lnTo>
                      <a:lnTo>
                        <a:pt x="136" y="88"/>
                      </a:lnTo>
                      <a:lnTo>
                        <a:pt x="142" y="92"/>
                      </a:lnTo>
                      <a:lnTo>
                        <a:pt x="148" y="96"/>
                      </a:lnTo>
                      <a:lnTo>
                        <a:pt x="152" y="102"/>
                      </a:lnTo>
                      <a:lnTo>
                        <a:pt x="156" y="108"/>
                      </a:lnTo>
                      <a:lnTo>
                        <a:pt x="158" y="114"/>
                      </a:lnTo>
                      <a:lnTo>
                        <a:pt x="158" y="122"/>
                      </a:lnTo>
                      <a:lnTo>
                        <a:pt x="158" y="122"/>
                      </a:lnTo>
                      <a:lnTo>
                        <a:pt x="158" y="130"/>
                      </a:lnTo>
                      <a:lnTo>
                        <a:pt x="156" y="136"/>
                      </a:lnTo>
                      <a:lnTo>
                        <a:pt x="152" y="144"/>
                      </a:lnTo>
                      <a:lnTo>
                        <a:pt x="148" y="148"/>
                      </a:lnTo>
                      <a:lnTo>
                        <a:pt x="142" y="154"/>
                      </a:lnTo>
                      <a:lnTo>
                        <a:pt x="136" y="156"/>
                      </a:lnTo>
                      <a:lnTo>
                        <a:pt x="128" y="158"/>
                      </a:lnTo>
                      <a:lnTo>
                        <a:pt x="120" y="160"/>
                      </a:lnTo>
                      <a:lnTo>
                        <a:pt x="120" y="160"/>
                      </a:lnTo>
                      <a:close/>
                      <a:moveTo>
                        <a:pt x="286" y="160"/>
                      </a:moveTo>
                      <a:lnTo>
                        <a:pt x="286" y="160"/>
                      </a:lnTo>
                      <a:lnTo>
                        <a:pt x="278" y="158"/>
                      </a:lnTo>
                      <a:lnTo>
                        <a:pt x="272" y="156"/>
                      </a:lnTo>
                      <a:lnTo>
                        <a:pt x="266" y="154"/>
                      </a:lnTo>
                      <a:lnTo>
                        <a:pt x="260" y="148"/>
                      </a:lnTo>
                      <a:lnTo>
                        <a:pt x="256" y="144"/>
                      </a:lnTo>
                      <a:lnTo>
                        <a:pt x="252" y="136"/>
                      </a:lnTo>
                      <a:lnTo>
                        <a:pt x="250" y="130"/>
                      </a:lnTo>
                      <a:lnTo>
                        <a:pt x="248" y="122"/>
                      </a:lnTo>
                      <a:lnTo>
                        <a:pt x="248" y="122"/>
                      </a:lnTo>
                      <a:lnTo>
                        <a:pt x="250" y="114"/>
                      </a:lnTo>
                      <a:lnTo>
                        <a:pt x="252" y="108"/>
                      </a:lnTo>
                      <a:lnTo>
                        <a:pt x="256" y="102"/>
                      </a:lnTo>
                      <a:lnTo>
                        <a:pt x="260" y="96"/>
                      </a:lnTo>
                      <a:lnTo>
                        <a:pt x="266" y="92"/>
                      </a:lnTo>
                      <a:lnTo>
                        <a:pt x="272" y="88"/>
                      </a:lnTo>
                      <a:lnTo>
                        <a:pt x="278" y="86"/>
                      </a:lnTo>
                      <a:lnTo>
                        <a:pt x="286" y="86"/>
                      </a:lnTo>
                      <a:lnTo>
                        <a:pt x="286" y="86"/>
                      </a:lnTo>
                      <a:lnTo>
                        <a:pt x="294" y="86"/>
                      </a:lnTo>
                      <a:lnTo>
                        <a:pt x="300" y="88"/>
                      </a:lnTo>
                      <a:lnTo>
                        <a:pt x="306" y="92"/>
                      </a:lnTo>
                      <a:lnTo>
                        <a:pt x="312" y="96"/>
                      </a:lnTo>
                      <a:lnTo>
                        <a:pt x="316" y="102"/>
                      </a:lnTo>
                      <a:lnTo>
                        <a:pt x="320" y="108"/>
                      </a:lnTo>
                      <a:lnTo>
                        <a:pt x="322" y="114"/>
                      </a:lnTo>
                      <a:lnTo>
                        <a:pt x="324" y="122"/>
                      </a:lnTo>
                      <a:lnTo>
                        <a:pt x="324" y="122"/>
                      </a:lnTo>
                      <a:lnTo>
                        <a:pt x="322" y="130"/>
                      </a:lnTo>
                      <a:lnTo>
                        <a:pt x="320" y="136"/>
                      </a:lnTo>
                      <a:lnTo>
                        <a:pt x="316" y="144"/>
                      </a:lnTo>
                      <a:lnTo>
                        <a:pt x="312" y="148"/>
                      </a:lnTo>
                      <a:lnTo>
                        <a:pt x="306" y="154"/>
                      </a:lnTo>
                      <a:lnTo>
                        <a:pt x="300" y="156"/>
                      </a:lnTo>
                      <a:lnTo>
                        <a:pt x="294" y="158"/>
                      </a:lnTo>
                      <a:lnTo>
                        <a:pt x="286" y="160"/>
                      </a:lnTo>
                      <a:lnTo>
                        <a:pt x="286" y="160"/>
                      </a:lnTo>
                      <a:close/>
                      <a:moveTo>
                        <a:pt x="452" y="160"/>
                      </a:moveTo>
                      <a:lnTo>
                        <a:pt x="452" y="160"/>
                      </a:lnTo>
                      <a:lnTo>
                        <a:pt x="444" y="158"/>
                      </a:lnTo>
                      <a:lnTo>
                        <a:pt x="436" y="156"/>
                      </a:lnTo>
                      <a:lnTo>
                        <a:pt x="430" y="154"/>
                      </a:lnTo>
                      <a:lnTo>
                        <a:pt x="424" y="148"/>
                      </a:lnTo>
                      <a:lnTo>
                        <a:pt x="420" y="144"/>
                      </a:lnTo>
                      <a:lnTo>
                        <a:pt x="418" y="136"/>
                      </a:lnTo>
                      <a:lnTo>
                        <a:pt x="414" y="130"/>
                      </a:lnTo>
                      <a:lnTo>
                        <a:pt x="414" y="122"/>
                      </a:lnTo>
                      <a:lnTo>
                        <a:pt x="414" y="122"/>
                      </a:lnTo>
                      <a:lnTo>
                        <a:pt x="414" y="114"/>
                      </a:lnTo>
                      <a:lnTo>
                        <a:pt x="418" y="108"/>
                      </a:lnTo>
                      <a:lnTo>
                        <a:pt x="420" y="102"/>
                      </a:lnTo>
                      <a:lnTo>
                        <a:pt x="424" y="96"/>
                      </a:lnTo>
                      <a:lnTo>
                        <a:pt x="430" y="92"/>
                      </a:lnTo>
                      <a:lnTo>
                        <a:pt x="436" y="88"/>
                      </a:lnTo>
                      <a:lnTo>
                        <a:pt x="444" y="86"/>
                      </a:lnTo>
                      <a:lnTo>
                        <a:pt x="452" y="86"/>
                      </a:lnTo>
                      <a:lnTo>
                        <a:pt x="452" y="86"/>
                      </a:lnTo>
                      <a:lnTo>
                        <a:pt x="458" y="86"/>
                      </a:lnTo>
                      <a:lnTo>
                        <a:pt x="466" y="88"/>
                      </a:lnTo>
                      <a:lnTo>
                        <a:pt x="472" y="92"/>
                      </a:lnTo>
                      <a:lnTo>
                        <a:pt x="478" y="96"/>
                      </a:lnTo>
                      <a:lnTo>
                        <a:pt x="482" y="102"/>
                      </a:lnTo>
                      <a:lnTo>
                        <a:pt x="486" y="108"/>
                      </a:lnTo>
                      <a:lnTo>
                        <a:pt x="488" y="114"/>
                      </a:lnTo>
                      <a:lnTo>
                        <a:pt x="488" y="122"/>
                      </a:lnTo>
                      <a:lnTo>
                        <a:pt x="488" y="122"/>
                      </a:lnTo>
                      <a:lnTo>
                        <a:pt x="488" y="130"/>
                      </a:lnTo>
                      <a:lnTo>
                        <a:pt x="486" y="136"/>
                      </a:lnTo>
                      <a:lnTo>
                        <a:pt x="482" y="144"/>
                      </a:lnTo>
                      <a:lnTo>
                        <a:pt x="478" y="148"/>
                      </a:lnTo>
                      <a:lnTo>
                        <a:pt x="472" y="154"/>
                      </a:lnTo>
                      <a:lnTo>
                        <a:pt x="466" y="156"/>
                      </a:lnTo>
                      <a:lnTo>
                        <a:pt x="458" y="158"/>
                      </a:lnTo>
                      <a:lnTo>
                        <a:pt x="452" y="160"/>
                      </a:lnTo>
                      <a:lnTo>
                        <a:pt x="452" y="160"/>
                      </a:lnTo>
                      <a:close/>
                      <a:moveTo>
                        <a:pt x="616" y="160"/>
                      </a:moveTo>
                      <a:lnTo>
                        <a:pt x="616" y="160"/>
                      </a:lnTo>
                      <a:lnTo>
                        <a:pt x="610" y="158"/>
                      </a:lnTo>
                      <a:lnTo>
                        <a:pt x="602" y="156"/>
                      </a:lnTo>
                      <a:lnTo>
                        <a:pt x="596" y="154"/>
                      </a:lnTo>
                      <a:lnTo>
                        <a:pt x="590" y="148"/>
                      </a:lnTo>
                      <a:lnTo>
                        <a:pt x="586" y="144"/>
                      </a:lnTo>
                      <a:lnTo>
                        <a:pt x="582" y="136"/>
                      </a:lnTo>
                      <a:lnTo>
                        <a:pt x="580" y="130"/>
                      </a:lnTo>
                      <a:lnTo>
                        <a:pt x="580" y="122"/>
                      </a:lnTo>
                      <a:lnTo>
                        <a:pt x="580" y="122"/>
                      </a:lnTo>
                      <a:lnTo>
                        <a:pt x="580" y="114"/>
                      </a:lnTo>
                      <a:lnTo>
                        <a:pt x="582" y="108"/>
                      </a:lnTo>
                      <a:lnTo>
                        <a:pt x="586" y="102"/>
                      </a:lnTo>
                      <a:lnTo>
                        <a:pt x="590" y="96"/>
                      </a:lnTo>
                      <a:lnTo>
                        <a:pt x="596" y="92"/>
                      </a:lnTo>
                      <a:lnTo>
                        <a:pt x="602" y="88"/>
                      </a:lnTo>
                      <a:lnTo>
                        <a:pt x="610" y="86"/>
                      </a:lnTo>
                      <a:lnTo>
                        <a:pt x="616" y="86"/>
                      </a:lnTo>
                      <a:lnTo>
                        <a:pt x="616" y="86"/>
                      </a:lnTo>
                      <a:lnTo>
                        <a:pt x="624" y="86"/>
                      </a:lnTo>
                      <a:lnTo>
                        <a:pt x="632" y="88"/>
                      </a:lnTo>
                      <a:lnTo>
                        <a:pt x="638" y="92"/>
                      </a:lnTo>
                      <a:lnTo>
                        <a:pt x="642" y="96"/>
                      </a:lnTo>
                      <a:lnTo>
                        <a:pt x="648" y="102"/>
                      </a:lnTo>
                      <a:lnTo>
                        <a:pt x="650" y="108"/>
                      </a:lnTo>
                      <a:lnTo>
                        <a:pt x="654" y="114"/>
                      </a:lnTo>
                      <a:lnTo>
                        <a:pt x="654" y="122"/>
                      </a:lnTo>
                      <a:lnTo>
                        <a:pt x="654" y="122"/>
                      </a:lnTo>
                      <a:lnTo>
                        <a:pt x="654" y="130"/>
                      </a:lnTo>
                      <a:lnTo>
                        <a:pt x="650" y="136"/>
                      </a:lnTo>
                      <a:lnTo>
                        <a:pt x="648" y="144"/>
                      </a:lnTo>
                      <a:lnTo>
                        <a:pt x="642" y="148"/>
                      </a:lnTo>
                      <a:lnTo>
                        <a:pt x="638" y="154"/>
                      </a:lnTo>
                      <a:lnTo>
                        <a:pt x="632" y="156"/>
                      </a:lnTo>
                      <a:lnTo>
                        <a:pt x="624" y="158"/>
                      </a:lnTo>
                      <a:lnTo>
                        <a:pt x="616" y="160"/>
                      </a:lnTo>
                      <a:lnTo>
                        <a:pt x="616" y="160"/>
                      </a:lnTo>
                      <a:close/>
                      <a:moveTo>
                        <a:pt x="782" y="160"/>
                      </a:moveTo>
                      <a:lnTo>
                        <a:pt x="782" y="160"/>
                      </a:lnTo>
                      <a:lnTo>
                        <a:pt x="774" y="158"/>
                      </a:lnTo>
                      <a:lnTo>
                        <a:pt x="768" y="156"/>
                      </a:lnTo>
                      <a:lnTo>
                        <a:pt x="762" y="154"/>
                      </a:lnTo>
                      <a:lnTo>
                        <a:pt x="756" y="148"/>
                      </a:lnTo>
                      <a:lnTo>
                        <a:pt x="752" y="144"/>
                      </a:lnTo>
                      <a:lnTo>
                        <a:pt x="748" y="136"/>
                      </a:lnTo>
                      <a:lnTo>
                        <a:pt x="746" y="130"/>
                      </a:lnTo>
                      <a:lnTo>
                        <a:pt x="744" y="122"/>
                      </a:lnTo>
                      <a:lnTo>
                        <a:pt x="744" y="122"/>
                      </a:lnTo>
                      <a:lnTo>
                        <a:pt x="746" y="114"/>
                      </a:lnTo>
                      <a:lnTo>
                        <a:pt x="748" y="108"/>
                      </a:lnTo>
                      <a:lnTo>
                        <a:pt x="752" y="102"/>
                      </a:lnTo>
                      <a:lnTo>
                        <a:pt x="756" y="96"/>
                      </a:lnTo>
                      <a:lnTo>
                        <a:pt x="762" y="92"/>
                      </a:lnTo>
                      <a:lnTo>
                        <a:pt x="768" y="88"/>
                      </a:lnTo>
                      <a:lnTo>
                        <a:pt x="774" y="86"/>
                      </a:lnTo>
                      <a:lnTo>
                        <a:pt x="782" y="86"/>
                      </a:lnTo>
                      <a:lnTo>
                        <a:pt x="782" y="86"/>
                      </a:lnTo>
                      <a:lnTo>
                        <a:pt x="790" y="86"/>
                      </a:lnTo>
                      <a:lnTo>
                        <a:pt x="796" y="88"/>
                      </a:lnTo>
                      <a:lnTo>
                        <a:pt x="802" y="92"/>
                      </a:lnTo>
                      <a:lnTo>
                        <a:pt x="808" y="96"/>
                      </a:lnTo>
                      <a:lnTo>
                        <a:pt x="812" y="102"/>
                      </a:lnTo>
                      <a:lnTo>
                        <a:pt x="816" y="108"/>
                      </a:lnTo>
                      <a:lnTo>
                        <a:pt x="818" y="114"/>
                      </a:lnTo>
                      <a:lnTo>
                        <a:pt x="820" y="122"/>
                      </a:lnTo>
                      <a:lnTo>
                        <a:pt x="820" y="122"/>
                      </a:lnTo>
                      <a:lnTo>
                        <a:pt x="818" y="130"/>
                      </a:lnTo>
                      <a:lnTo>
                        <a:pt x="816" y="136"/>
                      </a:lnTo>
                      <a:lnTo>
                        <a:pt x="812" y="144"/>
                      </a:lnTo>
                      <a:lnTo>
                        <a:pt x="808" y="148"/>
                      </a:lnTo>
                      <a:lnTo>
                        <a:pt x="802" y="154"/>
                      </a:lnTo>
                      <a:lnTo>
                        <a:pt x="796" y="156"/>
                      </a:lnTo>
                      <a:lnTo>
                        <a:pt x="790" y="158"/>
                      </a:lnTo>
                      <a:lnTo>
                        <a:pt x="782" y="160"/>
                      </a:lnTo>
                      <a:lnTo>
                        <a:pt x="782" y="160"/>
                      </a:lnTo>
                      <a:close/>
                      <a:moveTo>
                        <a:pt x="948" y="160"/>
                      </a:moveTo>
                      <a:lnTo>
                        <a:pt x="948" y="160"/>
                      </a:lnTo>
                      <a:lnTo>
                        <a:pt x="940" y="158"/>
                      </a:lnTo>
                      <a:lnTo>
                        <a:pt x="932" y="156"/>
                      </a:lnTo>
                      <a:lnTo>
                        <a:pt x="926" y="154"/>
                      </a:lnTo>
                      <a:lnTo>
                        <a:pt x="920" y="148"/>
                      </a:lnTo>
                      <a:lnTo>
                        <a:pt x="916" y="144"/>
                      </a:lnTo>
                      <a:lnTo>
                        <a:pt x="912" y="136"/>
                      </a:lnTo>
                      <a:lnTo>
                        <a:pt x="910" y="130"/>
                      </a:lnTo>
                      <a:lnTo>
                        <a:pt x="910" y="122"/>
                      </a:lnTo>
                      <a:lnTo>
                        <a:pt x="910" y="122"/>
                      </a:lnTo>
                      <a:lnTo>
                        <a:pt x="910" y="114"/>
                      </a:lnTo>
                      <a:lnTo>
                        <a:pt x="912" y="108"/>
                      </a:lnTo>
                      <a:lnTo>
                        <a:pt x="916" y="102"/>
                      </a:lnTo>
                      <a:lnTo>
                        <a:pt x="920" y="96"/>
                      </a:lnTo>
                      <a:lnTo>
                        <a:pt x="926" y="92"/>
                      </a:lnTo>
                      <a:lnTo>
                        <a:pt x="932" y="88"/>
                      </a:lnTo>
                      <a:lnTo>
                        <a:pt x="940" y="86"/>
                      </a:lnTo>
                      <a:lnTo>
                        <a:pt x="948" y="86"/>
                      </a:lnTo>
                      <a:lnTo>
                        <a:pt x="948" y="86"/>
                      </a:lnTo>
                      <a:lnTo>
                        <a:pt x="954" y="86"/>
                      </a:lnTo>
                      <a:lnTo>
                        <a:pt x="962" y="88"/>
                      </a:lnTo>
                      <a:lnTo>
                        <a:pt x="968" y="92"/>
                      </a:lnTo>
                      <a:lnTo>
                        <a:pt x="974" y="96"/>
                      </a:lnTo>
                      <a:lnTo>
                        <a:pt x="978" y="102"/>
                      </a:lnTo>
                      <a:lnTo>
                        <a:pt x="982" y="108"/>
                      </a:lnTo>
                      <a:lnTo>
                        <a:pt x="984" y="114"/>
                      </a:lnTo>
                      <a:lnTo>
                        <a:pt x="984" y="122"/>
                      </a:lnTo>
                      <a:lnTo>
                        <a:pt x="984" y="122"/>
                      </a:lnTo>
                      <a:lnTo>
                        <a:pt x="984" y="130"/>
                      </a:lnTo>
                      <a:lnTo>
                        <a:pt x="982" y="136"/>
                      </a:lnTo>
                      <a:lnTo>
                        <a:pt x="978" y="144"/>
                      </a:lnTo>
                      <a:lnTo>
                        <a:pt x="974" y="148"/>
                      </a:lnTo>
                      <a:lnTo>
                        <a:pt x="968" y="154"/>
                      </a:lnTo>
                      <a:lnTo>
                        <a:pt x="962" y="156"/>
                      </a:lnTo>
                      <a:lnTo>
                        <a:pt x="954" y="158"/>
                      </a:lnTo>
                      <a:lnTo>
                        <a:pt x="948" y="160"/>
                      </a:lnTo>
                      <a:lnTo>
                        <a:pt x="948" y="160"/>
                      </a:lnTo>
                      <a:close/>
                      <a:moveTo>
                        <a:pt x="1112" y="160"/>
                      </a:moveTo>
                      <a:lnTo>
                        <a:pt x="1112" y="160"/>
                      </a:lnTo>
                      <a:lnTo>
                        <a:pt x="1104" y="158"/>
                      </a:lnTo>
                      <a:lnTo>
                        <a:pt x="1098" y="156"/>
                      </a:lnTo>
                      <a:lnTo>
                        <a:pt x="1092" y="154"/>
                      </a:lnTo>
                      <a:lnTo>
                        <a:pt x="1086" y="148"/>
                      </a:lnTo>
                      <a:lnTo>
                        <a:pt x="1082" y="144"/>
                      </a:lnTo>
                      <a:lnTo>
                        <a:pt x="1078" y="136"/>
                      </a:lnTo>
                      <a:lnTo>
                        <a:pt x="1076" y="130"/>
                      </a:lnTo>
                      <a:lnTo>
                        <a:pt x="1076" y="122"/>
                      </a:lnTo>
                      <a:lnTo>
                        <a:pt x="1076" y="122"/>
                      </a:lnTo>
                      <a:lnTo>
                        <a:pt x="1076" y="114"/>
                      </a:lnTo>
                      <a:lnTo>
                        <a:pt x="1078" y="108"/>
                      </a:lnTo>
                      <a:lnTo>
                        <a:pt x="1082" y="102"/>
                      </a:lnTo>
                      <a:lnTo>
                        <a:pt x="1086" y="96"/>
                      </a:lnTo>
                      <a:lnTo>
                        <a:pt x="1092" y="92"/>
                      </a:lnTo>
                      <a:lnTo>
                        <a:pt x="1098" y="88"/>
                      </a:lnTo>
                      <a:lnTo>
                        <a:pt x="1104" y="86"/>
                      </a:lnTo>
                      <a:lnTo>
                        <a:pt x="1112" y="86"/>
                      </a:lnTo>
                      <a:lnTo>
                        <a:pt x="1112" y="86"/>
                      </a:lnTo>
                      <a:lnTo>
                        <a:pt x="1120" y="86"/>
                      </a:lnTo>
                      <a:lnTo>
                        <a:pt x="1126" y="88"/>
                      </a:lnTo>
                      <a:lnTo>
                        <a:pt x="1134" y="92"/>
                      </a:lnTo>
                      <a:lnTo>
                        <a:pt x="1138" y="96"/>
                      </a:lnTo>
                      <a:lnTo>
                        <a:pt x="1144" y="102"/>
                      </a:lnTo>
                      <a:lnTo>
                        <a:pt x="1146" y="108"/>
                      </a:lnTo>
                      <a:lnTo>
                        <a:pt x="1148" y="114"/>
                      </a:lnTo>
                      <a:lnTo>
                        <a:pt x="1150" y="122"/>
                      </a:lnTo>
                      <a:lnTo>
                        <a:pt x="1150" y="122"/>
                      </a:lnTo>
                      <a:lnTo>
                        <a:pt x="1148" y="130"/>
                      </a:lnTo>
                      <a:lnTo>
                        <a:pt x="1146" y="136"/>
                      </a:lnTo>
                      <a:lnTo>
                        <a:pt x="1144" y="144"/>
                      </a:lnTo>
                      <a:lnTo>
                        <a:pt x="1138" y="148"/>
                      </a:lnTo>
                      <a:lnTo>
                        <a:pt x="1134" y="154"/>
                      </a:lnTo>
                      <a:lnTo>
                        <a:pt x="1126" y="156"/>
                      </a:lnTo>
                      <a:lnTo>
                        <a:pt x="1120" y="158"/>
                      </a:lnTo>
                      <a:lnTo>
                        <a:pt x="1112" y="160"/>
                      </a:lnTo>
                      <a:lnTo>
                        <a:pt x="1112" y="160"/>
                      </a:lnTo>
                      <a:close/>
                      <a:moveTo>
                        <a:pt x="1278" y="160"/>
                      </a:moveTo>
                      <a:lnTo>
                        <a:pt x="1278" y="160"/>
                      </a:lnTo>
                      <a:lnTo>
                        <a:pt x="1270" y="158"/>
                      </a:lnTo>
                      <a:lnTo>
                        <a:pt x="1264" y="156"/>
                      </a:lnTo>
                      <a:lnTo>
                        <a:pt x="1256" y="154"/>
                      </a:lnTo>
                      <a:lnTo>
                        <a:pt x="1252" y="148"/>
                      </a:lnTo>
                      <a:lnTo>
                        <a:pt x="1246" y="144"/>
                      </a:lnTo>
                      <a:lnTo>
                        <a:pt x="1244" y="136"/>
                      </a:lnTo>
                      <a:lnTo>
                        <a:pt x="1242" y="130"/>
                      </a:lnTo>
                      <a:lnTo>
                        <a:pt x="1240" y="122"/>
                      </a:lnTo>
                      <a:lnTo>
                        <a:pt x="1240" y="122"/>
                      </a:lnTo>
                      <a:lnTo>
                        <a:pt x="1242" y="114"/>
                      </a:lnTo>
                      <a:lnTo>
                        <a:pt x="1244" y="108"/>
                      </a:lnTo>
                      <a:lnTo>
                        <a:pt x="1246" y="102"/>
                      </a:lnTo>
                      <a:lnTo>
                        <a:pt x="1252" y="96"/>
                      </a:lnTo>
                      <a:lnTo>
                        <a:pt x="1256" y="92"/>
                      </a:lnTo>
                      <a:lnTo>
                        <a:pt x="1264" y="88"/>
                      </a:lnTo>
                      <a:lnTo>
                        <a:pt x="1270" y="86"/>
                      </a:lnTo>
                      <a:lnTo>
                        <a:pt x="1278" y="86"/>
                      </a:lnTo>
                      <a:lnTo>
                        <a:pt x="1278" y="86"/>
                      </a:lnTo>
                      <a:lnTo>
                        <a:pt x="1286" y="86"/>
                      </a:lnTo>
                      <a:lnTo>
                        <a:pt x="1292" y="88"/>
                      </a:lnTo>
                      <a:lnTo>
                        <a:pt x="1298" y="92"/>
                      </a:lnTo>
                      <a:lnTo>
                        <a:pt x="1304" y="96"/>
                      </a:lnTo>
                      <a:lnTo>
                        <a:pt x="1308" y="102"/>
                      </a:lnTo>
                      <a:lnTo>
                        <a:pt x="1312" y="108"/>
                      </a:lnTo>
                      <a:lnTo>
                        <a:pt x="1314" y="114"/>
                      </a:lnTo>
                      <a:lnTo>
                        <a:pt x="1314" y="122"/>
                      </a:lnTo>
                      <a:lnTo>
                        <a:pt x="1314" y="122"/>
                      </a:lnTo>
                      <a:lnTo>
                        <a:pt x="1314" y="130"/>
                      </a:lnTo>
                      <a:lnTo>
                        <a:pt x="1312" y="136"/>
                      </a:lnTo>
                      <a:lnTo>
                        <a:pt x="1308" y="144"/>
                      </a:lnTo>
                      <a:lnTo>
                        <a:pt x="1304" y="148"/>
                      </a:lnTo>
                      <a:lnTo>
                        <a:pt x="1298" y="154"/>
                      </a:lnTo>
                      <a:lnTo>
                        <a:pt x="1292" y="156"/>
                      </a:lnTo>
                      <a:lnTo>
                        <a:pt x="1286" y="158"/>
                      </a:lnTo>
                      <a:lnTo>
                        <a:pt x="1278" y="160"/>
                      </a:lnTo>
                      <a:lnTo>
                        <a:pt x="1278" y="160"/>
                      </a:lnTo>
                      <a:close/>
                    </a:path>
                  </a:pathLst>
                </a:custGeom>
                <a:solidFill>
                  <a:srgbClr val="F7F8F8"/>
                </a:solidFill>
                <a:ln w="9525">
                  <a:noFill/>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67" name="Freeform 72"/>
                <p:cNvSpPr>
                  <a:spLocks/>
                </p:cNvSpPr>
                <p:nvPr/>
              </p:nvSpPr>
              <p:spPr bwMode="auto">
                <a:xfrm>
                  <a:off x="7164388" y="935038"/>
                  <a:ext cx="311150" cy="311150"/>
                </a:xfrm>
                <a:custGeom>
                  <a:avLst/>
                  <a:gdLst/>
                  <a:ahLst/>
                  <a:cxnLst>
                    <a:cxn ang="0">
                      <a:pos x="196" y="196"/>
                    </a:cxn>
                    <a:cxn ang="0">
                      <a:pos x="0" y="196"/>
                    </a:cxn>
                    <a:cxn ang="0">
                      <a:pos x="0" y="0"/>
                    </a:cxn>
                    <a:cxn ang="0">
                      <a:pos x="196" y="196"/>
                    </a:cxn>
                  </a:cxnLst>
                  <a:rect l="0" t="0" r="r" b="b"/>
                  <a:pathLst>
                    <a:path w="196" h="196">
                      <a:moveTo>
                        <a:pt x="196" y="196"/>
                      </a:moveTo>
                      <a:lnTo>
                        <a:pt x="0" y="196"/>
                      </a:lnTo>
                      <a:lnTo>
                        <a:pt x="0" y="0"/>
                      </a:lnTo>
                      <a:lnTo>
                        <a:pt x="196" y="196"/>
                      </a:lnTo>
                      <a:close/>
                    </a:path>
                  </a:pathLst>
                </a:custGeom>
                <a:solidFill>
                  <a:srgbClr val="CFCFCE"/>
                </a:solidFill>
                <a:ln w="9525">
                  <a:noFill/>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68" name="Freeform 73"/>
                <p:cNvSpPr>
                  <a:spLocks/>
                </p:cNvSpPr>
                <p:nvPr/>
              </p:nvSpPr>
              <p:spPr bwMode="auto">
                <a:xfrm>
                  <a:off x="4478338" y="1287463"/>
                  <a:ext cx="3086100" cy="1428750"/>
                </a:xfrm>
                <a:custGeom>
                  <a:avLst/>
                  <a:gdLst/>
                  <a:ahLst/>
                  <a:cxnLst>
                    <a:cxn ang="0">
                      <a:pos x="1668" y="42"/>
                    </a:cxn>
                    <a:cxn ang="0">
                      <a:pos x="1668" y="42"/>
                    </a:cxn>
                    <a:cxn ang="0">
                      <a:pos x="1664" y="34"/>
                    </a:cxn>
                    <a:cxn ang="0">
                      <a:pos x="1658" y="26"/>
                    </a:cxn>
                    <a:cxn ang="0">
                      <a:pos x="1652" y="18"/>
                    </a:cxn>
                    <a:cxn ang="0">
                      <a:pos x="1646" y="12"/>
                    </a:cxn>
                    <a:cxn ang="0">
                      <a:pos x="1646" y="12"/>
                    </a:cxn>
                    <a:cxn ang="0">
                      <a:pos x="1636" y="8"/>
                    </a:cxn>
                    <a:cxn ang="0">
                      <a:pos x="1628" y="4"/>
                    </a:cxn>
                    <a:cxn ang="0">
                      <a:pos x="1618" y="2"/>
                    </a:cxn>
                    <a:cxn ang="0">
                      <a:pos x="1610" y="0"/>
                    </a:cxn>
                    <a:cxn ang="0">
                      <a:pos x="60" y="0"/>
                    </a:cxn>
                    <a:cxn ang="0">
                      <a:pos x="60" y="0"/>
                    </a:cxn>
                    <a:cxn ang="0">
                      <a:pos x="46" y="2"/>
                    </a:cxn>
                    <a:cxn ang="0">
                      <a:pos x="32" y="6"/>
                    </a:cxn>
                    <a:cxn ang="0">
                      <a:pos x="20" y="14"/>
                    </a:cxn>
                    <a:cxn ang="0">
                      <a:pos x="10" y="26"/>
                    </a:cxn>
                    <a:cxn ang="0">
                      <a:pos x="10" y="26"/>
                    </a:cxn>
                    <a:cxn ang="0">
                      <a:pos x="4" y="38"/>
                    </a:cxn>
                    <a:cxn ang="0">
                      <a:pos x="0" y="52"/>
                    </a:cxn>
                    <a:cxn ang="0">
                      <a:pos x="0" y="66"/>
                    </a:cxn>
                    <a:cxn ang="0">
                      <a:pos x="2" y="80"/>
                    </a:cxn>
                    <a:cxn ang="0">
                      <a:pos x="268" y="900"/>
                    </a:cxn>
                    <a:cxn ang="0">
                      <a:pos x="1944" y="900"/>
                    </a:cxn>
                    <a:cxn ang="0">
                      <a:pos x="1668" y="42"/>
                    </a:cxn>
                  </a:cxnLst>
                  <a:rect l="0" t="0" r="r" b="b"/>
                  <a:pathLst>
                    <a:path w="1944" h="900">
                      <a:moveTo>
                        <a:pt x="1668" y="42"/>
                      </a:moveTo>
                      <a:lnTo>
                        <a:pt x="1668" y="42"/>
                      </a:lnTo>
                      <a:lnTo>
                        <a:pt x="1664" y="34"/>
                      </a:lnTo>
                      <a:lnTo>
                        <a:pt x="1658" y="26"/>
                      </a:lnTo>
                      <a:lnTo>
                        <a:pt x="1652" y="18"/>
                      </a:lnTo>
                      <a:lnTo>
                        <a:pt x="1646" y="12"/>
                      </a:lnTo>
                      <a:lnTo>
                        <a:pt x="1646" y="12"/>
                      </a:lnTo>
                      <a:lnTo>
                        <a:pt x="1636" y="8"/>
                      </a:lnTo>
                      <a:lnTo>
                        <a:pt x="1628" y="4"/>
                      </a:lnTo>
                      <a:lnTo>
                        <a:pt x="1618" y="2"/>
                      </a:lnTo>
                      <a:lnTo>
                        <a:pt x="1610" y="0"/>
                      </a:lnTo>
                      <a:lnTo>
                        <a:pt x="60" y="0"/>
                      </a:lnTo>
                      <a:lnTo>
                        <a:pt x="60" y="0"/>
                      </a:lnTo>
                      <a:lnTo>
                        <a:pt x="46" y="2"/>
                      </a:lnTo>
                      <a:lnTo>
                        <a:pt x="32" y="6"/>
                      </a:lnTo>
                      <a:lnTo>
                        <a:pt x="20" y="14"/>
                      </a:lnTo>
                      <a:lnTo>
                        <a:pt x="10" y="26"/>
                      </a:lnTo>
                      <a:lnTo>
                        <a:pt x="10" y="26"/>
                      </a:lnTo>
                      <a:lnTo>
                        <a:pt x="4" y="38"/>
                      </a:lnTo>
                      <a:lnTo>
                        <a:pt x="0" y="52"/>
                      </a:lnTo>
                      <a:lnTo>
                        <a:pt x="0" y="66"/>
                      </a:lnTo>
                      <a:lnTo>
                        <a:pt x="2" y="80"/>
                      </a:lnTo>
                      <a:lnTo>
                        <a:pt x="268" y="900"/>
                      </a:lnTo>
                      <a:lnTo>
                        <a:pt x="1944" y="900"/>
                      </a:lnTo>
                      <a:lnTo>
                        <a:pt x="1668" y="42"/>
                      </a:lnTo>
                      <a:close/>
                    </a:path>
                  </a:pathLst>
                </a:custGeom>
                <a:solidFill>
                  <a:srgbClr val="FBC153"/>
                </a:solidFill>
                <a:ln w="9525">
                  <a:noFill/>
                  <a:round/>
                  <a:headEnd/>
                  <a:tailEnd/>
                </a:ln>
              </p:spPr>
              <p:txBody>
                <a:bodyPr vert="horz" wrap="square" lIns="91440" tIns="45720" rIns="91440" bIns="45720" numCol="1" anchor="t" anchorCtr="0" compatLnSpc="1">
                  <a:prstTxWarp prst="textNoShape">
                    <a:avLst/>
                  </a:prstTxWarp>
                </a:bodyPr>
                <a:lstStyle/>
                <a:p>
                  <a:pPr marL="0" algn="l" defTabSz="914400" rtl="0" eaLnBrk="1" latinLnBrk="1" hangingPunct="1"/>
                  <a:endParaRPr lang="ko-KR" altLang="en-US" sz="1800" kern="1200" dirty="0" smtClean="0">
                    <a:solidFill>
                      <a:schemeClr val="tx1"/>
                    </a:solidFill>
                    <a:latin typeface="+mn-lt"/>
                    <a:ea typeface="+mn-ea"/>
                    <a:cs typeface="+mn-cs"/>
                  </a:endParaRPr>
                </a:p>
              </p:txBody>
            </p:sp>
          </p:grpSp>
        </p:grpSp>
      </p:gr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slideLayout" Target="../slideLayouts/slideLayout13.xml"/><Relationship Id="rId7" Type="http://schemas.openxmlformats.org/officeDocument/2006/relationships/slideLayout" Target="../slideLayouts/slideLayout17.xml"/><Relationship Id="rId12" Type="http://schemas.openxmlformats.org/officeDocument/2006/relationships/theme" Target="../theme/theme2.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5" Type="http://schemas.openxmlformats.org/officeDocument/2006/relationships/slideLayout" Target="../slideLayouts/slideLayout15.xml"/><Relationship Id="rId10" Type="http://schemas.openxmlformats.org/officeDocument/2006/relationships/slideLayout" Target="../slideLayouts/slideLayout20.xml"/><Relationship Id="rId4" Type="http://schemas.openxmlformats.org/officeDocument/2006/relationships/slideLayout" Target="../slideLayouts/slideLayout14.xml"/><Relationship Id="rId9"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제목 개체 틀 2"/>
          <p:cNvSpPr>
            <a:spLocks noGrp="1"/>
          </p:cNvSpPr>
          <p:nvPr>
            <p:ph type="title"/>
          </p:nvPr>
        </p:nvSpPr>
        <p:spPr>
          <a:xfrm>
            <a:off x="457200" y="274638"/>
            <a:ext cx="8229600" cy="454567"/>
          </a:xfrm>
          <a:prstGeom prst="rect">
            <a:avLst/>
          </a:prstGeom>
        </p:spPr>
        <p:txBody>
          <a:bodyPr vert="horz" lIns="91440" tIns="45720" rIns="91440" bIns="45720" rtlCol="0" anchor="ctr">
            <a:noAutofit/>
          </a:bodyPr>
          <a:lstStyle/>
          <a:p>
            <a:r>
              <a:rPr lang="ko-KR" altLang="en-US" dirty="0" smtClean="0"/>
              <a:t>마스터 제목 스타일 편집</a:t>
            </a:r>
            <a:endParaRPr lang="ko-KR" altLang="en-US" dirty="0"/>
          </a:p>
        </p:txBody>
      </p:sp>
      <p:sp>
        <p:nvSpPr>
          <p:cNvPr id="5" name="슬라이드 번호 개체 틀 4"/>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86B130F-A908-445E-8E7B-906E66EDCC1E}" type="slidenum">
              <a:rPr lang="ko-KR" altLang="en-US" smtClean="0"/>
              <a:t>‹#›</a:t>
            </a:fld>
            <a:endParaRPr lang="ko-KR" altLang="en-US"/>
          </a:p>
        </p:txBody>
      </p:sp>
      <p:sp>
        <p:nvSpPr>
          <p:cNvPr id="7" name="제목 개체 틀 2"/>
          <p:cNvSpPr txBox="1">
            <a:spLocks/>
          </p:cNvSpPr>
          <p:nvPr userDrawn="1"/>
        </p:nvSpPr>
        <p:spPr>
          <a:xfrm>
            <a:off x="459129" y="881605"/>
            <a:ext cx="8229600" cy="454567"/>
          </a:xfrm>
          <a:prstGeom prst="rect">
            <a:avLst/>
          </a:prstGeom>
        </p:spPr>
        <p:txBody>
          <a:bodyPr vert="horz" lIns="91440" tIns="45720" rIns="91440" bIns="45720" rtlCol="0" anchor="ctr">
            <a:normAutofit/>
          </a:bodyPr>
          <a:lstStyle>
            <a:lvl1pPr algn="ctr" defTabSz="914400" rtl="0" eaLnBrk="1" latinLnBrk="1" hangingPunct="1">
              <a:spcBef>
                <a:spcPct val="0"/>
              </a:spcBef>
              <a:buNone/>
              <a:defRPr sz="4400" kern="1200">
                <a:solidFill>
                  <a:schemeClr val="tx1"/>
                </a:solidFill>
                <a:latin typeface="+mj-lt"/>
                <a:ea typeface="+mj-ea"/>
                <a:cs typeface="+mj-cs"/>
              </a:defRPr>
            </a:lvl1pPr>
          </a:lstStyle>
          <a:p>
            <a:pPr algn="l"/>
            <a:r>
              <a:rPr kumimoji="1" lang="ko-KR" altLang="en-US" sz="1600" kern="1200" dirty="0" smtClean="0">
                <a:solidFill>
                  <a:schemeClr val="bg1"/>
                </a:solidFill>
                <a:latin typeface="Tahoma" pitchFamily="34" charset="0"/>
                <a:ea typeface="+mn-ea"/>
                <a:cs typeface="Tahoma" pitchFamily="34" charset="0"/>
              </a:rPr>
              <a:t>마스터 제목 스타일 편집</a:t>
            </a:r>
            <a:endParaRPr kumimoji="1" lang="ko-KR" altLang="en-US" sz="1600" kern="1200" dirty="0">
              <a:solidFill>
                <a:schemeClr val="bg1"/>
              </a:solidFill>
              <a:latin typeface="Tahoma" pitchFamily="34" charset="0"/>
              <a:ea typeface="+mn-ea"/>
              <a:cs typeface="Tahoma" pitchFamily="34" charset="0"/>
            </a:endParaRPr>
          </a:p>
        </p:txBody>
      </p:sp>
      <p:sp>
        <p:nvSpPr>
          <p:cNvPr id="12" name="제목 개체 틀 2"/>
          <p:cNvSpPr txBox="1">
            <a:spLocks/>
          </p:cNvSpPr>
          <p:nvPr userDrawn="1"/>
        </p:nvSpPr>
        <p:spPr>
          <a:xfrm>
            <a:off x="470700" y="924763"/>
            <a:ext cx="8229600" cy="454567"/>
          </a:xfrm>
          <a:prstGeom prst="rect">
            <a:avLst/>
          </a:prstGeom>
        </p:spPr>
        <p:txBody>
          <a:bodyPr vert="horz" lIns="91440" tIns="45720" rIns="91440" bIns="45720" rtlCol="0" anchor="ctr">
            <a:noAutofit/>
          </a:bodyPr>
          <a:lstStyle>
            <a:lvl1pPr algn="l" defTabSz="914400" rtl="0" eaLnBrk="1" latinLnBrk="1" hangingPunct="1">
              <a:spcBef>
                <a:spcPct val="0"/>
              </a:spcBef>
              <a:buNone/>
              <a:defRPr lang="ko-KR" altLang="en-US" sz="4000" b="1" kern="1200" dirty="0">
                <a:solidFill>
                  <a:schemeClr val="bg1"/>
                </a:solidFill>
                <a:latin typeface="Tahoma" pitchFamily="34" charset="0"/>
                <a:ea typeface="나눔고딕" pitchFamily="50" charset="-127"/>
                <a:cs typeface="Tahoma" pitchFamily="34" charset="0"/>
              </a:defRPr>
            </a:lvl1pPr>
          </a:lstStyle>
          <a:p>
            <a:r>
              <a:rPr lang="ko-KR" altLang="en-US" dirty="0" smtClean="0"/>
              <a:t>마스터 제목 스타일 편집</a:t>
            </a:r>
            <a:endParaRPr lang="ko-KR" altLang="en-US" dirty="0"/>
          </a:p>
        </p:txBody>
      </p:sp>
      <p:sp>
        <p:nvSpPr>
          <p:cNvPr id="9" name="제목 개체 틀 2"/>
          <p:cNvSpPr txBox="1">
            <a:spLocks/>
          </p:cNvSpPr>
          <p:nvPr userDrawn="1"/>
        </p:nvSpPr>
        <p:spPr>
          <a:xfrm>
            <a:off x="464915" y="1035198"/>
            <a:ext cx="8229600" cy="454567"/>
          </a:xfrm>
          <a:prstGeom prst="rect">
            <a:avLst/>
          </a:prstGeom>
        </p:spPr>
        <p:txBody>
          <a:bodyPr vert="horz" lIns="91440" tIns="45720" rIns="91440" bIns="45720" rtlCol="0" anchor="ctr">
            <a:noAutofit/>
          </a:bodyPr>
          <a:lstStyle>
            <a:lvl1pPr algn="l" defTabSz="914400" rtl="0" eaLnBrk="1" latinLnBrk="1" hangingPunct="1">
              <a:spcBef>
                <a:spcPct val="0"/>
              </a:spcBef>
              <a:buNone/>
              <a:defRPr lang="ko-KR" altLang="en-US" sz="3800" b="1" kern="1200" dirty="0">
                <a:solidFill>
                  <a:schemeClr val="bg1"/>
                </a:solidFill>
                <a:latin typeface="Tahoma" pitchFamily="34" charset="0"/>
                <a:ea typeface="나눔고딕" pitchFamily="50" charset="-127"/>
                <a:cs typeface="Tahoma" pitchFamily="34" charset="0"/>
              </a:defRPr>
            </a:lvl1pPr>
          </a:lstStyle>
          <a:p>
            <a:r>
              <a:rPr lang="ko-KR" altLang="en-US" smtClean="0"/>
              <a:t>마스터 제목 스타일 편집</a:t>
            </a:r>
            <a:endParaRPr lang="ko-KR" altLang="en-US"/>
          </a:p>
        </p:txBody>
      </p:sp>
    </p:spTree>
  </p:cSld>
  <p:clrMap bg1="lt1" tx1="dk1" bg2="lt2" tx2="dk2" accent1="accent1" accent2="accent2" accent3="accent3" accent4="accent4" accent5="accent5" accent6="accent6" hlink="hlink" folHlink="folHlink"/>
  <p:sldLayoutIdLst>
    <p:sldLayoutId id="2147483666" r:id="rId1"/>
    <p:sldLayoutId id="2147483667" r:id="rId2"/>
    <p:sldLayoutId id="2147483649" r:id="rId3"/>
    <p:sldLayoutId id="2147483665" r:id="rId4"/>
    <p:sldLayoutId id="2147483650" r:id="rId5"/>
    <p:sldLayoutId id="2147483651" r:id="rId6"/>
    <p:sldLayoutId id="2147483684" r:id="rId7"/>
    <p:sldLayoutId id="2147483671" r:id="rId8"/>
    <p:sldLayoutId id="2147483669" r:id="rId9"/>
    <p:sldLayoutId id="2147483668" r:id="rId10"/>
  </p:sldLayoutIdLst>
  <p:timing>
    <p:tnLst>
      <p:par>
        <p:cTn id="1" dur="indefinite" restart="never" nodeType="tmRoot"/>
      </p:par>
    </p:tnLst>
  </p:timing>
  <p:hf hdr="0" ftr="0" dt="0"/>
  <p:txStyles>
    <p:titleStyle>
      <a:lvl1pPr algn="l" defTabSz="914400" rtl="0" eaLnBrk="1" latinLnBrk="1" hangingPunct="1">
        <a:spcBef>
          <a:spcPct val="0"/>
        </a:spcBef>
        <a:buNone/>
        <a:defRPr lang="ko-KR" altLang="en-US" sz="3800" b="1" kern="1200" dirty="0">
          <a:solidFill>
            <a:schemeClr val="bg1"/>
          </a:solidFill>
          <a:latin typeface="Tahoma" pitchFamily="34" charset="0"/>
          <a:ea typeface="나눔고딕" pitchFamily="50" charset="-127"/>
          <a:cs typeface="Tahoma" pitchFamily="34" charset="0"/>
        </a:defRPr>
      </a:lvl1pPr>
    </p:titleStyle>
    <p:bodyStyle>
      <a:lvl1pPr marL="342900" indent="-342900" algn="l" defTabSz="914400" rtl="0" eaLnBrk="1" latinLnBrk="1" hangingPunct="1">
        <a:spcBef>
          <a:spcPct val="20000"/>
        </a:spcBef>
        <a:buFont typeface="Arial" pitchFamily="34" charset="0"/>
        <a:buChar char="•"/>
        <a:defRPr lang="ko-KR" altLang="en-US" sz="2000" b="1" kern="1200" dirty="0" smtClean="0">
          <a:solidFill>
            <a:srgbClr val="7030A0"/>
          </a:solidFill>
          <a:latin typeface="맑은 고딕" panose="020B0503020000020004" pitchFamily="50" charset="-127"/>
          <a:ea typeface="맑은 고딕" panose="020B0503020000020004" pitchFamily="50" charset="-127"/>
          <a:cs typeface="Tahoma" pitchFamily="34" charset="0"/>
        </a:defRPr>
      </a:lvl1pPr>
      <a:lvl2pPr marL="742950" indent="-285750" algn="l" defTabSz="914400" rtl="0" eaLnBrk="1" latinLnBrk="1" hangingPunct="1">
        <a:spcBef>
          <a:spcPct val="20000"/>
        </a:spcBef>
        <a:buFont typeface="Arial" pitchFamily="34" charset="0"/>
        <a:buChar char="–"/>
        <a:defRPr lang="ko-KR" altLang="en-US" sz="1600" b="0" kern="1200" dirty="0" smtClean="0">
          <a:solidFill>
            <a:srgbClr val="175079"/>
          </a:solidFill>
          <a:latin typeface="+mn-lt"/>
          <a:ea typeface="+mn-ea"/>
          <a:cs typeface="+mn-cs"/>
        </a:defRPr>
      </a:lvl2pPr>
      <a:lvl3pPr marL="1143000" indent="-228600" algn="l" defTabSz="914400" rtl="0" eaLnBrk="1" latinLnBrk="1" hangingPunct="1">
        <a:spcBef>
          <a:spcPct val="20000"/>
        </a:spcBef>
        <a:buFont typeface="Arial" pitchFamily="34" charset="0"/>
        <a:buChar char="•"/>
        <a:defRPr lang="ko-KR" altLang="en-US" sz="1500" kern="1200" dirty="0" smtClean="0">
          <a:solidFill>
            <a:schemeClr val="accent5">
              <a:lumMod val="60000"/>
              <a:lumOff val="40000"/>
            </a:schemeClr>
          </a:solidFill>
          <a:latin typeface="+mn-lt"/>
          <a:ea typeface="+mn-ea"/>
          <a:cs typeface="+mn-cs"/>
        </a:defRPr>
      </a:lvl3pPr>
      <a:lvl4pPr marL="1600200" indent="-228600" algn="l" defTabSz="914400" rtl="0" eaLnBrk="1" latinLnBrk="1" hangingPunct="1">
        <a:spcBef>
          <a:spcPct val="20000"/>
        </a:spcBef>
        <a:buFont typeface="Arial" pitchFamily="34" charset="0"/>
        <a:buChar char="–"/>
        <a:defRPr sz="14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smtClean="0"/>
              <a:t>마스터 제목 스타일 편집</a:t>
            </a:r>
            <a:endParaRPr lang="ko-KR" altLang="en-US"/>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E574790-609E-4709-843C-74DE14E574F0}" type="datetimeFigureOut">
              <a:rPr lang="ko-KR" altLang="en-US" smtClean="0"/>
              <a:t>2021-08-17</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81E8952-81A4-411E-B1EB-37F2AC7984A2}" type="slidenum">
              <a:rPr lang="ko-KR" altLang="en-US" smtClean="0"/>
              <a:t>‹#›</a:t>
            </a:fld>
            <a:endParaRPr lang="ko-KR" altLang="en-US"/>
          </a:p>
        </p:txBody>
      </p:sp>
    </p:spTree>
    <p:extLst>
      <p:ext uri="{BB962C8B-B14F-4D97-AF65-F5344CB8AC3E}">
        <p14:creationId xmlns:p14="http://schemas.microsoft.com/office/powerpoint/2010/main" val="170674696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gif"/><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hyperlink" Target="https://ratsgo.github.io/machine%20learning/2017/04/19/KC/" TargetMode="External"/><Relationship Id="rId2" Type="http://schemas.openxmlformats.org/officeDocument/2006/relationships/image" Target="../media/image26.png"/><Relationship Id="rId1" Type="http://schemas.openxmlformats.org/officeDocument/2006/relationships/slideLayout" Target="../slideLayouts/slideLayout6.xml"/><Relationship Id="rId4" Type="http://schemas.openxmlformats.org/officeDocument/2006/relationships/image" Target="../media/image27.png"/></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6.xml"/><Relationship Id="rId4" Type="http://schemas.openxmlformats.org/officeDocument/2006/relationships/image" Target="../media/image3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p:cNvSpPr/>
          <p:nvPr/>
        </p:nvSpPr>
        <p:spPr>
          <a:xfrm>
            <a:off x="2487037" y="1299208"/>
            <a:ext cx="4234493" cy="923330"/>
          </a:xfrm>
          <a:prstGeom prst="rect">
            <a:avLst/>
          </a:prstGeom>
          <a:noFill/>
        </p:spPr>
        <p:txBody>
          <a:bodyPr wrap="none" lIns="91440" tIns="45720" rIns="91440" bIns="45720">
            <a:spAutoFit/>
          </a:bodyPr>
          <a:lstStyle/>
          <a:p>
            <a:pPr algn="ctr"/>
            <a:r>
              <a:rPr lang="en-US" altLang="ko-KR" sz="5400" dirty="0" err="1"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Autoencoder</a:t>
            </a:r>
            <a:endParaRPr lang="en-US" altLang="ko-KR" sz="5400" b="0" cap="none" spc="0"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3" name="직사각형 2"/>
          <p:cNvSpPr/>
          <p:nvPr/>
        </p:nvSpPr>
        <p:spPr>
          <a:xfrm>
            <a:off x="2741433" y="3268488"/>
            <a:ext cx="3725700" cy="707886"/>
          </a:xfrm>
          <a:prstGeom prst="rect">
            <a:avLst/>
          </a:prstGeom>
          <a:noFill/>
        </p:spPr>
        <p:txBody>
          <a:bodyPr wrap="none" lIns="91440" tIns="45720" rIns="91440" bIns="45720">
            <a:spAutoFit/>
          </a:bodyPr>
          <a:lstStyle/>
          <a:p>
            <a:pPr algn="ctr"/>
            <a:r>
              <a:rPr lang="en-US" altLang="ko-KR" sz="4000" b="0" cap="none" spc="0"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9</a:t>
            </a:r>
            <a:r>
              <a:rPr lang="ko-KR" altLang="en-US" sz="4000" b="0" cap="none" spc="0"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장 </a:t>
            </a:r>
            <a:r>
              <a:rPr lang="ko-KR" altLang="en-US" sz="4000" b="0" cap="none" spc="0" dirty="0" err="1"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오토인코더</a:t>
            </a:r>
            <a:endParaRPr lang="en-US" altLang="ko-KR" sz="40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4" name="직사각형 3"/>
          <p:cNvSpPr/>
          <p:nvPr/>
        </p:nvSpPr>
        <p:spPr>
          <a:xfrm>
            <a:off x="4244249" y="4619791"/>
            <a:ext cx="732893" cy="646331"/>
          </a:xfrm>
          <a:prstGeom prst="rect">
            <a:avLst/>
          </a:prstGeom>
          <a:noFill/>
        </p:spPr>
        <p:txBody>
          <a:bodyPr wrap="none" lIns="91440" tIns="45720" rIns="91440" bIns="45720">
            <a:spAutoFit/>
          </a:bodyPr>
          <a:lstStyle/>
          <a:p>
            <a:pPr algn="ctr"/>
            <a:r>
              <a:rPr lang="en-US" altLang="ko-KR" sz="3600" b="1" cap="none" spc="0" dirty="0" smtClean="0">
                <a:ln w="6600">
                  <a:solidFill>
                    <a:schemeClr val="accent2"/>
                  </a:solidFill>
                  <a:prstDash val="solid"/>
                </a:ln>
                <a:solidFill>
                  <a:srgbClr val="FFFFFF"/>
                </a:solidFill>
                <a:effectLst>
                  <a:outerShdw dist="38100" dir="2700000" algn="tl" rotWithShape="0">
                    <a:schemeClr val="accent2"/>
                  </a:outerShdw>
                </a:effectLst>
              </a:rPr>
              <a:t>2h</a:t>
            </a:r>
            <a:endParaRPr lang="en-US" altLang="ko-KR" sz="3600" b="1" cap="none" spc="0" dirty="0">
              <a:ln w="6600">
                <a:solidFill>
                  <a:schemeClr val="accent2"/>
                </a:solidFill>
                <a:prstDash val="solid"/>
              </a:ln>
              <a:solidFill>
                <a:srgbClr val="FFFFFF"/>
              </a:solidFill>
              <a:effectLst>
                <a:outerShdw dist="38100" dir="2700000" algn="tl" rotWithShape="0">
                  <a:schemeClr val="accent2"/>
                </a:outerShdw>
              </a:effectLst>
            </a:endParaRPr>
          </a:p>
        </p:txBody>
      </p:sp>
    </p:spTree>
    <p:extLst>
      <p:ext uri="{BB962C8B-B14F-4D97-AF65-F5344CB8AC3E}">
        <p14:creationId xmlns:p14="http://schemas.microsoft.com/office/powerpoint/2010/main" val="213442229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번호 개체 틀 1"/>
          <p:cNvSpPr>
            <a:spLocks noGrp="1"/>
          </p:cNvSpPr>
          <p:nvPr>
            <p:ph type="sldNum" sz="quarter" idx="4"/>
          </p:nvPr>
        </p:nvSpPr>
        <p:spPr/>
        <p:txBody>
          <a:bodyPr/>
          <a:lstStyle/>
          <a:p>
            <a:fld id="{B4F3E208-3B10-45C3-AB64-9D3429F1AD1A}" type="slidenum">
              <a:rPr lang="ko-KR" altLang="en-US" smtClean="0"/>
              <a:t>10</a:t>
            </a:fld>
            <a:endParaRPr lang="ko-KR" altLang="en-US"/>
          </a:p>
        </p:txBody>
      </p:sp>
      <p:sp>
        <p:nvSpPr>
          <p:cNvPr id="3" name="제목 2"/>
          <p:cNvSpPr>
            <a:spLocks noGrp="1"/>
          </p:cNvSpPr>
          <p:nvPr>
            <p:ph type="title"/>
          </p:nvPr>
        </p:nvSpPr>
        <p:spPr/>
        <p:txBody>
          <a:bodyPr/>
          <a:lstStyle/>
          <a:p>
            <a:r>
              <a:rPr lang="en-US" altLang="ko-KR" dirty="0"/>
              <a:t>Dense </a:t>
            </a:r>
            <a:r>
              <a:rPr lang="ko-KR" altLang="en-US" dirty="0" err="1"/>
              <a:t>오토인코더</a:t>
            </a:r>
            <a:r>
              <a:rPr lang="ko-KR" altLang="en-US" dirty="0"/>
              <a:t> </a:t>
            </a:r>
            <a:r>
              <a:rPr lang="ko-KR" altLang="en-US" dirty="0" smtClean="0"/>
              <a:t>모델 구조</a:t>
            </a:r>
            <a:r>
              <a:rPr lang="en-US" altLang="ko-KR" dirty="0" smtClean="0"/>
              <a:t> </a:t>
            </a:r>
            <a:endParaRPr lang="ko-KR" altLang="en-US" dirty="0"/>
          </a:p>
        </p:txBody>
      </p:sp>
      <p:sp>
        <p:nvSpPr>
          <p:cNvPr id="4" name="내용 개체 틀 3"/>
          <p:cNvSpPr>
            <a:spLocks noGrp="1"/>
          </p:cNvSpPr>
          <p:nvPr>
            <p:ph idx="1"/>
          </p:nvPr>
        </p:nvSpPr>
        <p:spPr/>
        <p:txBody>
          <a:bodyPr/>
          <a:lstStyle/>
          <a:p>
            <a:r>
              <a:rPr lang="ko-KR" altLang="en-US" dirty="0" smtClean="0"/>
              <a:t>입력</a:t>
            </a:r>
            <a:r>
              <a:rPr lang="en-US" altLang="ko-KR" dirty="0" smtClean="0"/>
              <a:t>, </a:t>
            </a:r>
            <a:r>
              <a:rPr lang="ko-KR" altLang="en-US" dirty="0" err="1" smtClean="0"/>
              <a:t>출력층</a:t>
            </a:r>
            <a:r>
              <a:rPr lang="ko-KR" altLang="en-US" dirty="0" smtClean="0"/>
              <a:t> 모두 </a:t>
            </a:r>
            <a:r>
              <a:rPr lang="en-US" altLang="ko-KR" dirty="0" smtClean="0"/>
              <a:t>Dense</a:t>
            </a:r>
          </a:p>
          <a:p>
            <a:pPr lvl="1"/>
            <a:r>
              <a:rPr lang="en-US" altLang="ko-KR" dirty="0" smtClean="0"/>
              <a:t>28 x 28 = 784</a:t>
            </a:r>
            <a:r>
              <a:rPr lang="ko-KR" altLang="en-US" dirty="0" smtClean="0"/>
              <a:t> </a:t>
            </a:r>
            <a:endParaRPr lang="ko-KR" altLang="en-US" dirty="0"/>
          </a:p>
        </p:txBody>
      </p:sp>
      <p:pic>
        <p:nvPicPr>
          <p:cNvPr id="3074" name="Picture 2" descr="https://t1.daumcdn.net/cfile/tistory/99333D375B3683571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61406" y="1897502"/>
            <a:ext cx="4522812" cy="42624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088960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번호 개체 틀 1"/>
          <p:cNvSpPr>
            <a:spLocks noGrp="1"/>
          </p:cNvSpPr>
          <p:nvPr>
            <p:ph type="sldNum" sz="quarter" idx="4"/>
          </p:nvPr>
        </p:nvSpPr>
        <p:spPr/>
        <p:txBody>
          <a:bodyPr/>
          <a:lstStyle/>
          <a:p>
            <a:fld id="{B4F3E208-3B10-45C3-AB64-9D3429F1AD1A}" type="slidenum">
              <a:rPr lang="ko-KR" altLang="en-US" smtClean="0"/>
              <a:t>11</a:t>
            </a:fld>
            <a:endParaRPr lang="ko-KR" altLang="en-US"/>
          </a:p>
        </p:txBody>
      </p:sp>
      <p:sp>
        <p:nvSpPr>
          <p:cNvPr id="3" name="제목 2"/>
          <p:cNvSpPr>
            <a:spLocks noGrp="1"/>
          </p:cNvSpPr>
          <p:nvPr>
            <p:ph type="title"/>
          </p:nvPr>
        </p:nvSpPr>
        <p:spPr/>
        <p:txBody>
          <a:bodyPr/>
          <a:lstStyle/>
          <a:p>
            <a:r>
              <a:rPr lang="en-US" altLang="ko-KR" dirty="0"/>
              <a:t>Dense </a:t>
            </a:r>
            <a:r>
              <a:rPr lang="ko-KR" altLang="en-US" dirty="0"/>
              <a:t>오토 인코더 모델 학습</a:t>
            </a:r>
          </a:p>
        </p:txBody>
      </p:sp>
      <p:sp>
        <p:nvSpPr>
          <p:cNvPr id="4" name="내용 개체 틀 3"/>
          <p:cNvSpPr>
            <a:spLocks noGrp="1"/>
          </p:cNvSpPr>
          <p:nvPr>
            <p:ph idx="1"/>
          </p:nvPr>
        </p:nvSpPr>
        <p:spPr/>
        <p:txBody>
          <a:bodyPr/>
          <a:lstStyle/>
          <a:p>
            <a:endParaRPr lang="ko-KR" altLang="en-US"/>
          </a:p>
        </p:txBody>
      </p:sp>
      <p:pic>
        <p:nvPicPr>
          <p:cNvPr id="5" name="그림 4"/>
          <p:cNvPicPr>
            <a:picLocks noChangeAspect="1"/>
          </p:cNvPicPr>
          <p:nvPr/>
        </p:nvPicPr>
        <p:blipFill>
          <a:blip r:embed="rId2"/>
          <a:stretch>
            <a:fillRect/>
          </a:stretch>
        </p:blipFill>
        <p:spPr>
          <a:xfrm>
            <a:off x="1546239" y="1193960"/>
            <a:ext cx="6105525" cy="4524375"/>
          </a:xfrm>
          <a:prstGeom prst="rect">
            <a:avLst/>
          </a:prstGeom>
        </p:spPr>
      </p:pic>
    </p:spTree>
    <p:extLst>
      <p:ext uri="{BB962C8B-B14F-4D97-AF65-F5344CB8AC3E}">
        <p14:creationId xmlns:p14="http://schemas.microsoft.com/office/powerpoint/2010/main" val="73882270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그림 5"/>
          <p:cNvPicPr>
            <a:picLocks noChangeAspect="1"/>
          </p:cNvPicPr>
          <p:nvPr/>
        </p:nvPicPr>
        <p:blipFill>
          <a:blip r:embed="rId2"/>
          <a:stretch>
            <a:fillRect/>
          </a:stretch>
        </p:blipFill>
        <p:spPr>
          <a:xfrm>
            <a:off x="5137086" y="3252964"/>
            <a:ext cx="3763842" cy="3384347"/>
          </a:xfrm>
          <a:prstGeom prst="rect">
            <a:avLst/>
          </a:prstGeom>
        </p:spPr>
      </p:pic>
      <p:sp>
        <p:nvSpPr>
          <p:cNvPr id="2" name="슬라이드 번호 개체 틀 1"/>
          <p:cNvSpPr>
            <a:spLocks noGrp="1"/>
          </p:cNvSpPr>
          <p:nvPr>
            <p:ph type="sldNum" sz="quarter" idx="4"/>
          </p:nvPr>
        </p:nvSpPr>
        <p:spPr/>
        <p:txBody>
          <a:bodyPr/>
          <a:lstStyle/>
          <a:p>
            <a:fld id="{B4F3E208-3B10-45C3-AB64-9D3429F1AD1A}" type="slidenum">
              <a:rPr lang="ko-KR" altLang="en-US" smtClean="0"/>
              <a:t>12</a:t>
            </a:fld>
            <a:endParaRPr lang="ko-KR" altLang="en-US"/>
          </a:p>
        </p:txBody>
      </p:sp>
      <p:sp>
        <p:nvSpPr>
          <p:cNvPr id="3" name="제목 2"/>
          <p:cNvSpPr>
            <a:spLocks noGrp="1"/>
          </p:cNvSpPr>
          <p:nvPr>
            <p:ph type="title"/>
          </p:nvPr>
        </p:nvSpPr>
        <p:spPr/>
        <p:txBody>
          <a:bodyPr/>
          <a:lstStyle/>
          <a:p>
            <a:r>
              <a:rPr lang="ko-KR" altLang="en-US" dirty="0" smtClean="0"/>
              <a:t>모델 </a:t>
            </a:r>
            <a:r>
              <a:rPr lang="ko-KR" altLang="en-US" dirty="0"/>
              <a:t>시각화</a:t>
            </a:r>
          </a:p>
        </p:txBody>
      </p:sp>
      <p:sp>
        <p:nvSpPr>
          <p:cNvPr id="4" name="내용 개체 틀 3"/>
          <p:cNvSpPr>
            <a:spLocks noGrp="1"/>
          </p:cNvSpPr>
          <p:nvPr>
            <p:ph idx="1"/>
          </p:nvPr>
        </p:nvSpPr>
        <p:spPr>
          <a:xfrm>
            <a:off x="297076" y="1193960"/>
            <a:ext cx="7678000" cy="5151503"/>
          </a:xfrm>
        </p:spPr>
        <p:txBody>
          <a:bodyPr/>
          <a:lstStyle/>
          <a:p>
            <a:endParaRPr lang="ko-KR" altLang="en-US" dirty="0"/>
          </a:p>
        </p:txBody>
      </p:sp>
      <p:sp>
        <p:nvSpPr>
          <p:cNvPr id="5" name="직사각형 4"/>
          <p:cNvSpPr/>
          <p:nvPr/>
        </p:nvSpPr>
        <p:spPr>
          <a:xfrm>
            <a:off x="243073" y="1075399"/>
            <a:ext cx="7006139" cy="3231654"/>
          </a:xfrm>
          <a:prstGeom prst="rect">
            <a:avLst/>
          </a:prstGeom>
        </p:spPr>
        <p:txBody>
          <a:bodyPr wrap="square">
            <a:spAutoFit/>
          </a:bodyPr>
          <a:lstStyle/>
          <a:p>
            <a:r>
              <a:rPr lang="en-US" altLang="ko-KR" sz="1200" dirty="0">
                <a:solidFill>
                  <a:srgbClr val="AF00DB"/>
                </a:solidFill>
                <a:latin typeface="Courier New" panose="02070309020205020404" pitchFamily="49" charset="0"/>
              </a:rPr>
              <a:t>import</a:t>
            </a:r>
            <a:r>
              <a:rPr lang="en-US" altLang="ko-KR" sz="1200" dirty="0">
                <a:solidFill>
                  <a:srgbClr val="000000"/>
                </a:solidFill>
                <a:latin typeface="Courier New" panose="02070309020205020404" pitchFamily="49" charset="0"/>
              </a:rPr>
              <a:t> random</a:t>
            </a:r>
          </a:p>
          <a:p>
            <a:r>
              <a:rPr lang="en-US" altLang="ko-KR" sz="1200" dirty="0">
                <a:solidFill>
                  <a:srgbClr val="000000"/>
                </a:solidFill>
                <a:latin typeface="Courier New" panose="02070309020205020404" pitchFamily="49" charset="0"/>
              </a:rPr>
              <a:t/>
            </a:r>
            <a:br>
              <a:rPr lang="en-US" altLang="ko-KR" sz="1200" dirty="0">
                <a:solidFill>
                  <a:srgbClr val="000000"/>
                </a:solidFill>
                <a:latin typeface="Courier New" panose="02070309020205020404" pitchFamily="49" charset="0"/>
              </a:rPr>
            </a:br>
            <a:r>
              <a:rPr lang="en-US" altLang="ko-KR" sz="1200" dirty="0" err="1">
                <a:solidFill>
                  <a:srgbClr val="000000"/>
                </a:solidFill>
                <a:latin typeface="Courier New" panose="02070309020205020404" pitchFamily="49" charset="0"/>
              </a:rPr>
              <a:t>plt.figure</a:t>
            </a:r>
            <a:r>
              <a:rPr lang="en-US" altLang="ko-KR" sz="1200" dirty="0">
                <a:solidFill>
                  <a:srgbClr val="000000"/>
                </a:solidFill>
                <a:latin typeface="Courier New" panose="02070309020205020404" pitchFamily="49" charset="0"/>
              </a:rPr>
              <a:t>(</a:t>
            </a:r>
            <a:r>
              <a:rPr lang="en-US" altLang="ko-KR" sz="1200" dirty="0" err="1">
                <a:solidFill>
                  <a:srgbClr val="000000"/>
                </a:solidFill>
                <a:latin typeface="Courier New" panose="02070309020205020404" pitchFamily="49" charset="0"/>
              </a:rPr>
              <a:t>figsize</a:t>
            </a:r>
            <a:r>
              <a:rPr lang="en-US" altLang="ko-KR" sz="1200" dirty="0">
                <a:solidFill>
                  <a:srgbClr val="000000"/>
                </a:solidFill>
                <a:latin typeface="Courier New" panose="02070309020205020404" pitchFamily="49" charset="0"/>
              </a:rPr>
              <a:t>=(</a:t>
            </a:r>
            <a:r>
              <a:rPr lang="en-US" altLang="ko-KR" sz="1200" dirty="0">
                <a:solidFill>
                  <a:srgbClr val="09885A"/>
                </a:solidFill>
                <a:latin typeface="Courier New" panose="02070309020205020404" pitchFamily="49" charset="0"/>
              </a:rPr>
              <a:t>4</a:t>
            </a:r>
            <a:r>
              <a:rPr lang="en-US" altLang="ko-KR" sz="1200" dirty="0">
                <a:solidFill>
                  <a:srgbClr val="000000"/>
                </a:solidFill>
                <a:latin typeface="Courier New" panose="02070309020205020404" pitchFamily="49" charset="0"/>
              </a:rPr>
              <a:t>,</a:t>
            </a:r>
            <a:r>
              <a:rPr lang="en-US" altLang="ko-KR" sz="1200" dirty="0">
                <a:solidFill>
                  <a:srgbClr val="09885A"/>
                </a:solidFill>
                <a:latin typeface="Courier New" panose="02070309020205020404" pitchFamily="49" charset="0"/>
              </a:rPr>
              <a:t>8</a:t>
            </a:r>
            <a:r>
              <a:rPr lang="en-US" altLang="ko-KR" sz="1200" dirty="0">
                <a:solidFill>
                  <a:srgbClr val="000000"/>
                </a:solidFill>
                <a:latin typeface="Courier New" panose="02070309020205020404" pitchFamily="49" charset="0"/>
              </a:rPr>
              <a:t>))</a:t>
            </a:r>
          </a:p>
          <a:p>
            <a:r>
              <a:rPr lang="en-US" altLang="ko-KR" sz="1200" dirty="0">
                <a:solidFill>
                  <a:srgbClr val="AF00DB"/>
                </a:solidFill>
                <a:latin typeface="Courier New" panose="02070309020205020404" pitchFamily="49" charset="0"/>
              </a:rPr>
              <a:t>for</a:t>
            </a:r>
            <a:r>
              <a:rPr lang="en-US" altLang="ko-KR" sz="1200" dirty="0">
                <a:solidFill>
                  <a:srgbClr val="000000"/>
                </a:solidFill>
                <a:latin typeface="Courier New" panose="02070309020205020404" pitchFamily="49" charset="0"/>
              </a:rPr>
              <a:t> c </a:t>
            </a:r>
            <a:r>
              <a:rPr lang="en-US" altLang="ko-KR" sz="1200" dirty="0">
                <a:solidFill>
                  <a:srgbClr val="0000FF"/>
                </a:solidFill>
                <a:latin typeface="Courier New" panose="02070309020205020404" pitchFamily="49" charset="0"/>
              </a:rPr>
              <a:t>in</a:t>
            </a:r>
            <a:r>
              <a:rPr lang="en-US" altLang="ko-KR" sz="1200" dirty="0">
                <a:solidFill>
                  <a:srgbClr val="000000"/>
                </a:solidFill>
                <a:latin typeface="Courier New" panose="02070309020205020404" pitchFamily="49" charset="0"/>
              </a:rPr>
              <a:t> </a:t>
            </a:r>
            <a:r>
              <a:rPr lang="en-US" altLang="ko-KR" sz="1200" dirty="0">
                <a:solidFill>
                  <a:srgbClr val="795E26"/>
                </a:solidFill>
                <a:latin typeface="Courier New" panose="02070309020205020404" pitchFamily="49" charset="0"/>
              </a:rPr>
              <a:t>range</a:t>
            </a:r>
            <a:r>
              <a:rPr lang="en-US" altLang="ko-KR" sz="1200" dirty="0">
                <a:solidFill>
                  <a:srgbClr val="000000"/>
                </a:solidFill>
                <a:latin typeface="Courier New" panose="02070309020205020404" pitchFamily="49" charset="0"/>
              </a:rPr>
              <a:t>(</a:t>
            </a:r>
            <a:r>
              <a:rPr lang="en-US" altLang="ko-KR" sz="1200" dirty="0">
                <a:solidFill>
                  <a:srgbClr val="09885A"/>
                </a:solidFill>
                <a:latin typeface="Courier New" panose="02070309020205020404" pitchFamily="49" charset="0"/>
              </a:rPr>
              <a:t>4</a:t>
            </a:r>
            <a:r>
              <a:rPr lang="en-US" altLang="ko-KR" sz="1200" dirty="0">
                <a:solidFill>
                  <a:srgbClr val="000000"/>
                </a:solidFill>
                <a:latin typeface="Courier New" panose="02070309020205020404" pitchFamily="49" charset="0"/>
              </a:rPr>
              <a:t>):</a:t>
            </a:r>
          </a:p>
          <a:p>
            <a:r>
              <a:rPr lang="en-US" altLang="ko-KR" sz="1200" dirty="0">
                <a:solidFill>
                  <a:srgbClr val="000000"/>
                </a:solidFill>
                <a:latin typeface="Courier New" panose="02070309020205020404" pitchFamily="49" charset="0"/>
              </a:rPr>
              <a:t>    </a:t>
            </a:r>
            <a:r>
              <a:rPr lang="en-US" altLang="ko-KR" sz="1200" dirty="0" err="1">
                <a:solidFill>
                  <a:srgbClr val="000000"/>
                </a:solidFill>
                <a:latin typeface="Courier New" panose="02070309020205020404" pitchFamily="49" charset="0"/>
              </a:rPr>
              <a:t>plt.subplot</a:t>
            </a:r>
            <a:r>
              <a:rPr lang="en-US" altLang="ko-KR" sz="1200" dirty="0">
                <a:solidFill>
                  <a:srgbClr val="000000"/>
                </a:solidFill>
                <a:latin typeface="Courier New" panose="02070309020205020404" pitchFamily="49" charset="0"/>
              </a:rPr>
              <a:t>(</a:t>
            </a:r>
            <a:r>
              <a:rPr lang="en-US" altLang="ko-KR" sz="1200" dirty="0">
                <a:solidFill>
                  <a:srgbClr val="09885A"/>
                </a:solidFill>
                <a:latin typeface="Courier New" panose="02070309020205020404" pitchFamily="49" charset="0"/>
              </a:rPr>
              <a:t>4</a:t>
            </a:r>
            <a:r>
              <a:rPr lang="en-US" altLang="ko-KR" sz="1200" dirty="0">
                <a:solidFill>
                  <a:srgbClr val="000000"/>
                </a:solidFill>
                <a:latin typeface="Courier New" panose="02070309020205020404" pitchFamily="49" charset="0"/>
              </a:rPr>
              <a:t>, </a:t>
            </a:r>
            <a:r>
              <a:rPr lang="en-US" altLang="ko-KR" sz="1200" dirty="0">
                <a:solidFill>
                  <a:srgbClr val="09885A"/>
                </a:solidFill>
                <a:latin typeface="Courier New" panose="02070309020205020404" pitchFamily="49" charset="0"/>
              </a:rPr>
              <a:t>2</a:t>
            </a:r>
            <a:r>
              <a:rPr lang="en-US" altLang="ko-KR" sz="1200" dirty="0">
                <a:solidFill>
                  <a:srgbClr val="000000"/>
                </a:solidFill>
                <a:latin typeface="Courier New" panose="02070309020205020404" pitchFamily="49" charset="0"/>
              </a:rPr>
              <a:t>, c*</a:t>
            </a:r>
            <a:r>
              <a:rPr lang="en-US" altLang="ko-KR" sz="1200" dirty="0">
                <a:solidFill>
                  <a:srgbClr val="09885A"/>
                </a:solidFill>
                <a:latin typeface="Courier New" panose="02070309020205020404" pitchFamily="49" charset="0"/>
              </a:rPr>
              <a:t>2</a:t>
            </a:r>
            <a:r>
              <a:rPr lang="en-US" altLang="ko-KR" sz="1200" dirty="0">
                <a:solidFill>
                  <a:srgbClr val="000000"/>
                </a:solidFill>
                <a:latin typeface="Courier New" panose="02070309020205020404" pitchFamily="49" charset="0"/>
              </a:rPr>
              <a:t>+</a:t>
            </a:r>
            <a:r>
              <a:rPr lang="en-US" altLang="ko-KR" sz="1200" dirty="0">
                <a:solidFill>
                  <a:srgbClr val="09885A"/>
                </a:solidFill>
                <a:latin typeface="Courier New" panose="02070309020205020404" pitchFamily="49" charset="0"/>
              </a:rPr>
              <a:t>1</a:t>
            </a:r>
            <a:r>
              <a:rPr lang="en-US" altLang="ko-KR" sz="1200" dirty="0">
                <a:solidFill>
                  <a:srgbClr val="000000"/>
                </a:solidFill>
                <a:latin typeface="Courier New" panose="02070309020205020404" pitchFamily="49" charset="0"/>
              </a:rPr>
              <a:t>)</a:t>
            </a:r>
          </a:p>
          <a:p>
            <a:r>
              <a:rPr lang="en-US" altLang="ko-KR" sz="1200" dirty="0">
                <a:solidFill>
                  <a:srgbClr val="000000"/>
                </a:solidFill>
                <a:latin typeface="Courier New" panose="02070309020205020404" pitchFamily="49" charset="0"/>
              </a:rPr>
              <a:t>    </a:t>
            </a:r>
            <a:r>
              <a:rPr lang="en-US" altLang="ko-KR" sz="1200" dirty="0" err="1">
                <a:solidFill>
                  <a:srgbClr val="000000"/>
                </a:solidFill>
                <a:latin typeface="Courier New" panose="02070309020205020404" pitchFamily="49" charset="0"/>
              </a:rPr>
              <a:t>rand_index</a:t>
            </a:r>
            <a:r>
              <a:rPr lang="en-US" altLang="ko-KR" sz="1200" dirty="0">
                <a:solidFill>
                  <a:srgbClr val="000000"/>
                </a:solidFill>
                <a:latin typeface="Courier New" panose="02070309020205020404" pitchFamily="49" charset="0"/>
              </a:rPr>
              <a:t> = </a:t>
            </a:r>
            <a:r>
              <a:rPr lang="en-US" altLang="ko-KR" sz="1200" dirty="0" err="1">
                <a:solidFill>
                  <a:srgbClr val="000000"/>
                </a:solidFill>
                <a:latin typeface="Courier New" panose="02070309020205020404" pitchFamily="49" charset="0"/>
              </a:rPr>
              <a:t>random.randint</a:t>
            </a:r>
            <a:r>
              <a:rPr lang="en-US" altLang="ko-KR" sz="1200" dirty="0">
                <a:solidFill>
                  <a:srgbClr val="000000"/>
                </a:solidFill>
                <a:latin typeface="Courier New" panose="02070309020205020404" pitchFamily="49" charset="0"/>
              </a:rPr>
              <a:t>(</a:t>
            </a:r>
            <a:r>
              <a:rPr lang="en-US" altLang="ko-KR" sz="1200" dirty="0">
                <a:solidFill>
                  <a:srgbClr val="09885A"/>
                </a:solidFill>
                <a:latin typeface="Courier New" panose="02070309020205020404" pitchFamily="49" charset="0"/>
              </a:rPr>
              <a:t>0</a:t>
            </a:r>
            <a:r>
              <a:rPr lang="en-US" altLang="ko-KR" sz="1200" dirty="0">
                <a:solidFill>
                  <a:srgbClr val="000000"/>
                </a:solidFill>
                <a:latin typeface="Courier New" panose="02070309020205020404" pitchFamily="49" charset="0"/>
              </a:rPr>
              <a:t>, </a:t>
            </a:r>
            <a:r>
              <a:rPr lang="en-US" altLang="ko-KR" sz="1200" dirty="0" err="1">
                <a:solidFill>
                  <a:srgbClr val="000000"/>
                </a:solidFill>
                <a:latin typeface="Courier New" panose="02070309020205020404" pitchFamily="49" charset="0"/>
              </a:rPr>
              <a:t>test_X.shape</a:t>
            </a:r>
            <a:r>
              <a:rPr lang="en-US" altLang="ko-KR" sz="1200" dirty="0">
                <a:solidFill>
                  <a:srgbClr val="000000"/>
                </a:solidFill>
                <a:latin typeface="Courier New" panose="02070309020205020404" pitchFamily="49" charset="0"/>
              </a:rPr>
              <a:t>[</a:t>
            </a:r>
            <a:r>
              <a:rPr lang="en-US" altLang="ko-KR" sz="1200" dirty="0">
                <a:solidFill>
                  <a:srgbClr val="09885A"/>
                </a:solidFill>
                <a:latin typeface="Courier New" panose="02070309020205020404" pitchFamily="49" charset="0"/>
              </a:rPr>
              <a:t>0</a:t>
            </a:r>
            <a:r>
              <a:rPr lang="en-US" altLang="ko-KR" sz="1200" dirty="0">
                <a:solidFill>
                  <a:srgbClr val="000000"/>
                </a:solidFill>
                <a:latin typeface="Courier New" panose="02070309020205020404" pitchFamily="49" charset="0"/>
              </a:rPr>
              <a:t>])</a:t>
            </a:r>
          </a:p>
          <a:p>
            <a:r>
              <a:rPr lang="en-US" altLang="ko-KR" sz="1200" dirty="0">
                <a:solidFill>
                  <a:srgbClr val="000000"/>
                </a:solidFill>
                <a:latin typeface="Courier New" panose="02070309020205020404" pitchFamily="49" charset="0"/>
              </a:rPr>
              <a:t>    </a:t>
            </a:r>
            <a:r>
              <a:rPr lang="en-US" altLang="ko-KR" sz="1200" dirty="0" err="1">
                <a:solidFill>
                  <a:srgbClr val="000000"/>
                </a:solidFill>
                <a:latin typeface="Courier New" panose="02070309020205020404" pitchFamily="49" charset="0"/>
              </a:rPr>
              <a:t>plt.imshow</a:t>
            </a:r>
            <a:r>
              <a:rPr lang="en-US" altLang="ko-KR" sz="1200" dirty="0">
                <a:solidFill>
                  <a:srgbClr val="000000"/>
                </a:solidFill>
                <a:latin typeface="Courier New" panose="02070309020205020404" pitchFamily="49" charset="0"/>
              </a:rPr>
              <a:t>(</a:t>
            </a:r>
            <a:r>
              <a:rPr lang="en-US" altLang="ko-KR" sz="1200" dirty="0" err="1">
                <a:solidFill>
                  <a:srgbClr val="000000"/>
                </a:solidFill>
                <a:latin typeface="Courier New" panose="02070309020205020404" pitchFamily="49" charset="0"/>
              </a:rPr>
              <a:t>test_X</a:t>
            </a:r>
            <a:r>
              <a:rPr lang="en-US" altLang="ko-KR" sz="1200" dirty="0">
                <a:solidFill>
                  <a:srgbClr val="000000"/>
                </a:solidFill>
                <a:latin typeface="Courier New" panose="02070309020205020404" pitchFamily="49" charset="0"/>
              </a:rPr>
              <a:t>[</a:t>
            </a:r>
            <a:r>
              <a:rPr lang="en-US" altLang="ko-KR" sz="1200" dirty="0" err="1">
                <a:solidFill>
                  <a:srgbClr val="000000"/>
                </a:solidFill>
                <a:latin typeface="Courier New" panose="02070309020205020404" pitchFamily="49" charset="0"/>
              </a:rPr>
              <a:t>rand_index</a:t>
            </a:r>
            <a:r>
              <a:rPr lang="en-US" altLang="ko-KR" sz="1200" dirty="0">
                <a:solidFill>
                  <a:srgbClr val="000000"/>
                </a:solidFill>
                <a:latin typeface="Courier New" panose="02070309020205020404" pitchFamily="49" charset="0"/>
              </a:rPr>
              <a:t>].reshape(</a:t>
            </a:r>
            <a:r>
              <a:rPr lang="en-US" altLang="ko-KR" sz="1200" dirty="0">
                <a:solidFill>
                  <a:srgbClr val="09885A"/>
                </a:solidFill>
                <a:latin typeface="Courier New" panose="02070309020205020404" pitchFamily="49" charset="0"/>
              </a:rPr>
              <a:t>28</a:t>
            </a:r>
            <a:r>
              <a:rPr lang="en-US" altLang="ko-KR" sz="1200" dirty="0">
                <a:solidFill>
                  <a:srgbClr val="000000"/>
                </a:solidFill>
                <a:latin typeface="Courier New" panose="02070309020205020404" pitchFamily="49" charset="0"/>
              </a:rPr>
              <a:t>, </a:t>
            </a:r>
            <a:r>
              <a:rPr lang="en-US" altLang="ko-KR" sz="1200" dirty="0">
                <a:solidFill>
                  <a:srgbClr val="09885A"/>
                </a:solidFill>
                <a:latin typeface="Courier New" panose="02070309020205020404" pitchFamily="49" charset="0"/>
              </a:rPr>
              <a:t>28</a:t>
            </a:r>
            <a:r>
              <a:rPr lang="en-US" altLang="ko-KR" sz="1200" dirty="0">
                <a:solidFill>
                  <a:srgbClr val="000000"/>
                </a:solidFill>
                <a:latin typeface="Courier New" panose="02070309020205020404" pitchFamily="49" charset="0"/>
              </a:rPr>
              <a:t>), </a:t>
            </a:r>
            <a:r>
              <a:rPr lang="en-US" altLang="ko-KR" sz="1200" dirty="0" err="1">
                <a:solidFill>
                  <a:srgbClr val="000000"/>
                </a:solidFill>
                <a:latin typeface="Courier New" panose="02070309020205020404" pitchFamily="49" charset="0"/>
              </a:rPr>
              <a:t>cmap</a:t>
            </a:r>
            <a:r>
              <a:rPr lang="en-US" altLang="ko-KR" sz="1200" dirty="0">
                <a:solidFill>
                  <a:srgbClr val="000000"/>
                </a:solidFill>
                <a:latin typeface="Courier New" panose="02070309020205020404" pitchFamily="49" charset="0"/>
              </a:rPr>
              <a:t>=</a:t>
            </a:r>
            <a:r>
              <a:rPr lang="en-US" altLang="ko-KR" sz="1200" dirty="0">
                <a:solidFill>
                  <a:srgbClr val="A31515"/>
                </a:solidFill>
                <a:latin typeface="Courier New" panose="02070309020205020404" pitchFamily="49" charset="0"/>
              </a:rPr>
              <a:t>'gray'</a:t>
            </a:r>
            <a:r>
              <a:rPr lang="en-US" altLang="ko-KR" sz="1200" dirty="0">
                <a:solidFill>
                  <a:srgbClr val="000000"/>
                </a:solidFill>
                <a:latin typeface="Courier New" panose="02070309020205020404" pitchFamily="49" charset="0"/>
              </a:rPr>
              <a:t>)</a:t>
            </a:r>
          </a:p>
          <a:p>
            <a:r>
              <a:rPr lang="en-US" altLang="ko-KR" sz="1200" dirty="0">
                <a:solidFill>
                  <a:srgbClr val="000000"/>
                </a:solidFill>
                <a:latin typeface="Courier New" panose="02070309020205020404" pitchFamily="49" charset="0"/>
              </a:rPr>
              <a:t>    </a:t>
            </a:r>
            <a:r>
              <a:rPr lang="en-US" altLang="ko-KR" sz="1200" dirty="0" err="1">
                <a:solidFill>
                  <a:srgbClr val="000000"/>
                </a:solidFill>
                <a:latin typeface="Courier New" panose="02070309020205020404" pitchFamily="49" charset="0"/>
              </a:rPr>
              <a:t>plt.axis</a:t>
            </a:r>
            <a:r>
              <a:rPr lang="en-US" altLang="ko-KR" sz="1200" dirty="0">
                <a:solidFill>
                  <a:srgbClr val="000000"/>
                </a:solidFill>
                <a:latin typeface="Courier New" panose="02070309020205020404" pitchFamily="49" charset="0"/>
              </a:rPr>
              <a:t>(</a:t>
            </a:r>
            <a:r>
              <a:rPr lang="en-US" altLang="ko-KR" sz="1200" dirty="0">
                <a:solidFill>
                  <a:srgbClr val="A31515"/>
                </a:solidFill>
                <a:latin typeface="Courier New" panose="02070309020205020404" pitchFamily="49" charset="0"/>
              </a:rPr>
              <a:t>'off'</a:t>
            </a:r>
            <a:r>
              <a:rPr lang="en-US" altLang="ko-KR" sz="1200" dirty="0">
                <a:solidFill>
                  <a:srgbClr val="000000"/>
                </a:solidFill>
                <a:latin typeface="Courier New" panose="02070309020205020404" pitchFamily="49" charset="0"/>
              </a:rPr>
              <a:t>)</a:t>
            </a:r>
          </a:p>
          <a:p>
            <a:r>
              <a:rPr lang="en-US" altLang="ko-KR" sz="1200" dirty="0">
                <a:solidFill>
                  <a:srgbClr val="000000"/>
                </a:solidFill>
                <a:latin typeface="Courier New" panose="02070309020205020404" pitchFamily="49" charset="0"/>
              </a:rPr>
              <a:t>    </a:t>
            </a:r>
          </a:p>
          <a:p>
            <a:r>
              <a:rPr lang="en-US" altLang="ko-KR" sz="1200" dirty="0">
                <a:solidFill>
                  <a:srgbClr val="000000"/>
                </a:solidFill>
                <a:latin typeface="Courier New" panose="02070309020205020404" pitchFamily="49" charset="0"/>
              </a:rPr>
              <a:t>    </a:t>
            </a:r>
            <a:r>
              <a:rPr lang="en-US" altLang="ko-KR" sz="1200" dirty="0" err="1">
                <a:solidFill>
                  <a:srgbClr val="000000"/>
                </a:solidFill>
                <a:latin typeface="Courier New" panose="02070309020205020404" pitchFamily="49" charset="0"/>
              </a:rPr>
              <a:t>plt.subplot</a:t>
            </a:r>
            <a:r>
              <a:rPr lang="en-US" altLang="ko-KR" sz="1200" dirty="0">
                <a:solidFill>
                  <a:srgbClr val="000000"/>
                </a:solidFill>
                <a:latin typeface="Courier New" panose="02070309020205020404" pitchFamily="49" charset="0"/>
              </a:rPr>
              <a:t>(</a:t>
            </a:r>
            <a:r>
              <a:rPr lang="en-US" altLang="ko-KR" sz="1200" dirty="0">
                <a:solidFill>
                  <a:srgbClr val="09885A"/>
                </a:solidFill>
                <a:latin typeface="Courier New" panose="02070309020205020404" pitchFamily="49" charset="0"/>
              </a:rPr>
              <a:t>4</a:t>
            </a:r>
            <a:r>
              <a:rPr lang="en-US" altLang="ko-KR" sz="1200" dirty="0">
                <a:solidFill>
                  <a:srgbClr val="000000"/>
                </a:solidFill>
                <a:latin typeface="Courier New" panose="02070309020205020404" pitchFamily="49" charset="0"/>
              </a:rPr>
              <a:t>, </a:t>
            </a:r>
            <a:r>
              <a:rPr lang="en-US" altLang="ko-KR" sz="1200" dirty="0">
                <a:solidFill>
                  <a:srgbClr val="09885A"/>
                </a:solidFill>
                <a:latin typeface="Courier New" panose="02070309020205020404" pitchFamily="49" charset="0"/>
              </a:rPr>
              <a:t>2</a:t>
            </a:r>
            <a:r>
              <a:rPr lang="en-US" altLang="ko-KR" sz="1200" dirty="0">
                <a:solidFill>
                  <a:srgbClr val="000000"/>
                </a:solidFill>
                <a:latin typeface="Courier New" panose="02070309020205020404" pitchFamily="49" charset="0"/>
              </a:rPr>
              <a:t>, c*</a:t>
            </a:r>
            <a:r>
              <a:rPr lang="en-US" altLang="ko-KR" sz="1200" dirty="0">
                <a:solidFill>
                  <a:srgbClr val="09885A"/>
                </a:solidFill>
                <a:latin typeface="Courier New" panose="02070309020205020404" pitchFamily="49" charset="0"/>
              </a:rPr>
              <a:t>2</a:t>
            </a:r>
            <a:r>
              <a:rPr lang="en-US" altLang="ko-KR" sz="1200" dirty="0">
                <a:solidFill>
                  <a:srgbClr val="000000"/>
                </a:solidFill>
                <a:latin typeface="Courier New" panose="02070309020205020404" pitchFamily="49" charset="0"/>
              </a:rPr>
              <a:t>+</a:t>
            </a:r>
            <a:r>
              <a:rPr lang="en-US" altLang="ko-KR" sz="1200" dirty="0">
                <a:solidFill>
                  <a:srgbClr val="09885A"/>
                </a:solidFill>
                <a:latin typeface="Courier New" panose="02070309020205020404" pitchFamily="49" charset="0"/>
              </a:rPr>
              <a:t>2</a:t>
            </a:r>
            <a:r>
              <a:rPr lang="en-US" altLang="ko-KR" sz="1200" dirty="0">
                <a:solidFill>
                  <a:srgbClr val="000000"/>
                </a:solidFill>
                <a:latin typeface="Courier New" panose="02070309020205020404" pitchFamily="49" charset="0"/>
              </a:rPr>
              <a:t>)</a:t>
            </a:r>
          </a:p>
          <a:p>
            <a:r>
              <a:rPr lang="en-US" altLang="ko-KR" sz="1200" dirty="0">
                <a:solidFill>
                  <a:srgbClr val="000000"/>
                </a:solidFill>
                <a:latin typeface="Courier New" panose="02070309020205020404" pitchFamily="49" charset="0"/>
              </a:rPr>
              <a:t>    </a:t>
            </a:r>
            <a:r>
              <a:rPr lang="en-US" altLang="ko-KR" sz="1200" dirty="0" err="1">
                <a:solidFill>
                  <a:srgbClr val="000000"/>
                </a:solidFill>
                <a:latin typeface="Courier New" panose="02070309020205020404" pitchFamily="49" charset="0"/>
              </a:rPr>
              <a:t>img</a:t>
            </a:r>
            <a:r>
              <a:rPr lang="en-US" altLang="ko-KR" sz="1200" dirty="0">
                <a:solidFill>
                  <a:srgbClr val="000000"/>
                </a:solidFill>
                <a:latin typeface="Courier New" panose="02070309020205020404" pitchFamily="49" charset="0"/>
              </a:rPr>
              <a:t> = </a:t>
            </a:r>
            <a:r>
              <a:rPr lang="en-US" altLang="ko-KR" sz="1200" dirty="0" err="1">
                <a:solidFill>
                  <a:srgbClr val="000000"/>
                </a:solidFill>
                <a:latin typeface="Courier New" panose="02070309020205020404" pitchFamily="49" charset="0"/>
              </a:rPr>
              <a:t>model.predict</a:t>
            </a:r>
            <a:r>
              <a:rPr lang="en-US" altLang="ko-KR" sz="1200" dirty="0">
                <a:solidFill>
                  <a:srgbClr val="000000"/>
                </a:solidFill>
                <a:latin typeface="Courier New" panose="02070309020205020404" pitchFamily="49" charset="0"/>
              </a:rPr>
              <a:t>(</a:t>
            </a:r>
            <a:r>
              <a:rPr lang="en-US" altLang="ko-KR" sz="1200" dirty="0" err="1">
                <a:solidFill>
                  <a:srgbClr val="000000"/>
                </a:solidFill>
                <a:latin typeface="Courier New" panose="02070309020205020404" pitchFamily="49" charset="0"/>
              </a:rPr>
              <a:t>np.expand_dims</a:t>
            </a:r>
            <a:r>
              <a:rPr lang="en-US" altLang="ko-KR" sz="1200" dirty="0">
                <a:solidFill>
                  <a:srgbClr val="000000"/>
                </a:solidFill>
                <a:latin typeface="Courier New" panose="02070309020205020404" pitchFamily="49" charset="0"/>
              </a:rPr>
              <a:t>(</a:t>
            </a:r>
            <a:r>
              <a:rPr lang="en-US" altLang="ko-KR" sz="1200" dirty="0" err="1">
                <a:solidFill>
                  <a:srgbClr val="000000"/>
                </a:solidFill>
                <a:latin typeface="Courier New" panose="02070309020205020404" pitchFamily="49" charset="0"/>
              </a:rPr>
              <a:t>test_X</a:t>
            </a:r>
            <a:r>
              <a:rPr lang="en-US" altLang="ko-KR" sz="1200" dirty="0">
                <a:solidFill>
                  <a:srgbClr val="000000"/>
                </a:solidFill>
                <a:latin typeface="Courier New" panose="02070309020205020404" pitchFamily="49" charset="0"/>
              </a:rPr>
              <a:t>[</a:t>
            </a:r>
            <a:r>
              <a:rPr lang="en-US" altLang="ko-KR" sz="1200" dirty="0" err="1">
                <a:solidFill>
                  <a:srgbClr val="000000"/>
                </a:solidFill>
                <a:latin typeface="Courier New" panose="02070309020205020404" pitchFamily="49" charset="0"/>
              </a:rPr>
              <a:t>rand_index</a:t>
            </a:r>
            <a:r>
              <a:rPr lang="en-US" altLang="ko-KR" sz="1200" dirty="0">
                <a:solidFill>
                  <a:srgbClr val="000000"/>
                </a:solidFill>
                <a:latin typeface="Courier New" panose="02070309020205020404" pitchFamily="49" charset="0"/>
              </a:rPr>
              <a:t>], axis=</a:t>
            </a:r>
            <a:r>
              <a:rPr lang="en-US" altLang="ko-KR" sz="1200" dirty="0">
                <a:solidFill>
                  <a:srgbClr val="09885A"/>
                </a:solidFill>
                <a:latin typeface="Courier New" panose="02070309020205020404" pitchFamily="49" charset="0"/>
              </a:rPr>
              <a:t>0</a:t>
            </a:r>
            <a:r>
              <a:rPr lang="en-US" altLang="ko-KR" sz="1200" dirty="0">
                <a:solidFill>
                  <a:srgbClr val="000000"/>
                </a:solidFill>
                <a:latin typeface="Courier New" panose="02070309020205020404" pitchFamily="49" charset="0"/>
              </a:rPr>
              <a:t>))</a:t>
            </a:r>
          </a:p>
          <a:p>
            <a:r>
              <a:rPr lang="en-US" altLang="ko-KR" sz="1200" dirty="0">
                <a:solidFill>
                  <a:srgbClr val="000000"/>
                </a:solidFill>
                <a:latin typeface="Courier New" panose="02070309020205020404" pitchFamily="49" charset="0"/>
              </a:rPr>
              <a:t>    </a:t>
            </a:r>
            <a:r>
              <a:rPr lang="en-US" altLang="ko-KR" sz="1200" dirty="0" err="1">
                <a:solidFill>
                  <a:srgbClr val="000000"/>
                </a:solidFill>
                <a:latin typeface="Courier New" panose="02070309020205020404" pitchFamily="49" charset="0"/>
              </a:rPr>
              <a:t>plt.imshow</a:t>
            </a:r>
            <a:r>
              <a:rPr lang="en-US" altLang="ko-KR" sz="1200" dirty="0">
                <a:solidFill>
                  <a:srgbClr val="000000"/>
                </a:solidFill>
                <a:latin typeface="Courier New" panose="02070309020205020404" pitchFamily="49" charset="0"/>
              </a:rPr>
              <a:t>(</a:t>
            </a:r>
            <a:r>
              <a:rPr lang="en-US" altLang="ko-KR" sz="1200" dirty="0" err="1">
                <a:solidFill>
                  <a:srgbClr val="000000"/>
                </a:solidFill>
                <a:latin typeface="Courier New" panose="02070309020205020404" pitchFamily="49" charset="0"/>
              </a:rPr>
              <a:t>img.reshape</a:t>
            </a:r>
            <a:r>
              <a:rPr lang="en-US" altLang="ko-KR" sz="1200" dirty="0">
                <a:solidFill>
                  <a:srgbClr val="000000"/>
                </a:solidFill>
                <a:latin typeface="Courier New" panose="02070309020205020404" pitchFamily="49" charset="0"/>
              </a:rPr>
              <a:t>(</a:t>
            </a:r>
            <a:r>
              <a:rPr lang="en-US" altLang="ko-KR" sz="1200" dirty="0">
                <a:solidFill>
                  <a:srgbClr val="09885A"/>
                </a:solidFill>
                <a:latin typeface="Courier New" panose="02070309020205020404" pitchFamily="49" charset="0"/>
              </a:rPr>
              <a:t>28</a:t>
            </a:r>
            <a:r>
              <a:rPr lang="en-US" altLang="ko-KR" sz="1200" dirty="0">
                <a:solidFill>
                  <a:srgbClr val="000000"/>
                </a:solidFill>
                <a:latin typeface="Courier New" panose="02070309020205020404" pitchFamily="49" charset="0"/>
              </a:rPr>
              <a:t>, </a:t>
            </a:r>
            <a:r>
              <a:rPr lang="en-US" altLang="ko-KR" sz="1200" dirty="0">
                <a:solidFill>
                  <a:srgbClr val="09885A"/>
                </a:solidFill>
                <a:latin typeface="Courier New" panose="02070309020205020404" pitchFamily="49" charset="0"/>
              </a:rPr>
              <a:t>28</a:t>
            </a:r>
            <a:r>
              <a:rPr lang="en-US" altLang="ko-KR" sz="1200" dirty="0">
                <a:solidFill>
                  <a:srgbClr val="000000"/>
                </a:solidFill>
                <a:latin typeface="Courier New" panose="02070309020205020404" pitchFamily="49" charset="0"/>
              </a:rPr>
              <a:t>), </a:t>
            </a:r>
            <a:r>
              <a:rPr lang="en-US" altLang="ko-KR" sz="1200" dirty="0" err="1">
                <a:solidFill>
                  <a:srgbClr val="000000"/>
                </a:solidFill>
                <a:latin typeface="Courier New" panose="02070309020205020404" pitchFamily="49" charset="0"/>
              </a:rPr>
              <a:t>cmap</a:t>
            </a:r>
            <a:r>
              <a:rPr lang="en-US" altLang="ko-KR" sz="1200" dirty="0">
                <a:solidFill>
                  <a:srgbClr val="000000"/>
                </a:solidFill>
                <a:latin typeface="Courier New" panose="02070309020205020404" pitchFamily="49" charset="0"/>
              </a:rPr>
              <a:t>=</a:t>
            </a:r>
            <a:r>
              <a:rPr lang="en-US" altLang="ko-KR" sz="1200" dirty="0">
                <a:solidFill>
                  <a:srgbClr val="A31515"/>
                </a:solidFill>
                <a:latin typeface="Courier New" panose="02070309020205020404" pitchFamily="49" charset="0"/>
              </a:rPr>
              <a:t>'gray'</a:t>
            </a:r>
            <a:r>
              <a:rPr lang="en-US" altLang="ko-KR" sz="1200" dirty="0">
                <a:solidFill>
                  <a:srgbClr val="000000"/>
                </a:solidFill>
                <a:latin typeface="Courier New" panose="02070309020205020404" pitchFamily="49" charset="0"/>
              </a:rPr>
              <a:t>)</a:t>
            </a:r>
          </a:p>
          <a:p>
            <a:r>
              <a:rPr lang="en-US" altLang="ko-KR" sz="1200" dirty="0">
                <a:solidFill>
                  <a:srgbClr val="000000"/>
                </a:solidFill>
                <a:latin typeface="Courier New" panose="02070309020205020404" pitchFamily="49" charset="0"/>
              </a:rPr>
              <a:t>    </a:t>
            </a:r>
            <a:r>
              <a:rPr lang="en-US" altLang="ko-KR" sz="1200" dirty="0" err="1">
                <a:solidFill>
                  <a:srgbClr val="000000"/>
                </a:solidFill>
                <a:latin typeface="Courier New" panose="02070309020205020404" pitchFamily="49" charset="0"/>
              </a:rPr>
              <a:t>plt.axis</a:t>
            </a:r>
            <a:r>
              <a:rPr lang="en-US" altLang="ko-KR" sz="1200" dirty="0">
                <a:solidFill>
                  <a:srgbClr val="000000"/>
                </a:solidFill>
                <a:latin typeface="Courier New" panose="02070309020205020404" pitchFamily="49" charset="0"/>
              </a:rPr>
              <a:t>(</a:t>
            </a:r>
            <a:r>
              <a:rPr lang="en-US" altLang="ko-KR" sz="1200" dirty="0">
                <a:solidFill>
                  <a:srgbClr val="A31515"/>
                </a:solidFill>
                <a:latin typeface="Courier New" panose="02070309020205020404" pitchFamily="49" charset="0"/>
              </a:rPr>
              <a:t>'off'</a:t>
            </a:r>
            <a:r>
              <a:rPr lang="en-US" altLang="ko-KR" sz="1200" dirty="0">
                <a:solidFill>
                  <a:srgbClr val="000000"/>
                </a:solidFill>
                <a:latin typeface="Courier New" panose="02070309020205020404" pitchFamily="49" charset="0"/>
              </a:rPr>
              <a:t>)</a:t>
            </a:r>
          </a:p>
          <a:p>
            <a:r>
              <a:rPr lang="en-US" altLang="ko-KR" sz="1200" dirty="0">
                <a:solidFill>
                  <a:srgbClr val="000000"/>
                </a:solidFill>
                <a:latin typeface="Courier New" panose="02070309020205020404" pitchFamily="49" charset="0"/>
              </a:rPr>
              <a:t>    </a:t>
            </a:r>
          </a:p>
          <a:p>
            <a:r>
              <a:rPr lang="en-US" altLang="ko-KR" sz="1200" dirty="0" err="1">
                <a:solidFill>
                  <a:srgbClr val="000000"/>
                </a:solidFill>
                <a:latin typeface="Courier New" panose="02070309020205020404" pitchFamily="49" charset="0"/>
              </a:rPr>
              <a:t>plt.show</a:t>
            </a:r>
            <a:r>
              <a:rPr lang="en-US" altLang="ko-KR" sz="1200" dirty="0">
                <a:solidFill>
                  <a:srgbClr val="000000"/>
                </a:solidFill>
                <a:latin typeface="Courier New" panose="02070309020205020404" pitchFamily="49" charset="0"/>
              </a:rPr>
              <a:t>()</a:t>
            </a:r>
          </a:p>
          <a:p>
            <a:r>
              <a:rPr lang="en-US" altLang="ko-KR" sz="1200" dirty="0">
                <a:solidFill>
                  <a:srgbClr val="000000"/>
                </a:solidFill>
                <a:latin typeface="Courier New" panose="02070309020205020404" pitchFamily="49" charset="0"/>
              </a:rPr>
              <a:t/>
            </a:r>
            <a:br>
              <a:rPr lang="en-US" altLang="ko-KR" sz="1200" dirty="0">
                <a:solidFill>
                  <a:srgbClr val="000000"/>
                </a:solidFill>
                <a:latin typeface="Courier New" panose="02070309020205020404" pitchFamily="49" charset="0"/>
              </a:rPr>
            </a:br>
            <a:r>
              <a:rPr lang="en-US" altLang="ko-KR" sz="1200" dirty="0" err="1">
                <a:solidFill>
                  <a:srgbClr val="000000"/>
                </a:solidFill>
                <a:latin typeface="Courier New" panose="02070309020205020404" pitchFamily="49" charset="0"/>
              </a:rPr>
              <a:t>model.evaluate</a:t>
            </a:r>
            <a:r>
              <a:rPr lang="en-US" altLang="ko-KR" sz="1200" dirty="0">
                <a:solidFill>
                  <a:srgbClr val="000000"/>
                </a:solidFill>
                <a:latin typeface="Courier New" panose="02070309020205020404" pitchFamily="49" charset="0"/>
              </a:rPr>
              <a:t>(</a:t>
            </a:r>
            <a:r>
              <a:rPr lang="en-US" altLang="ko-KR" sz="1200" dirty="0" err="1">
                <a:solidFill>
                  <a:srgbClr val="000000"/>
                </a:solidFill>
                <a:latin typeface="Courier New" panose="02070309020205020404" pitchFamily="49" charset="0"/>
              </a:rPr>
              <a:t>test_X</a:t>
            </a:r>
            <a:r>
              <a:rPr lang="en-US" altLang="ko-KR" sz="1200" dirty="0">
                <a:solidFill>
                  <a:srgbClr val="000000"/>
                </a:solidFill>
                <a:latin typeface="Courier New" panose="02070309020205020404" pitchFamily="49" charset="0"/>
              </a:rPr>
              <a:t>, </a:t>
            </a:r>
            <a:r>
              <a:rPr lang="en-US" altLang="ko-KR" sz="1200" dirty="0" err="1">
                <a:solidFill>
                  <a:srgbClr val="000000"/>
                </a:solidFill>
                <a:latin typeface="Courier New" panose="02070309020205020404" pitchFamily="49" charset="0"/>
              </a:rPr>
              <a:t>test_X</a:t>
            </a:r>
            <a:r>
              <a:rPr lang="en-US" altLang="ko-KR" sz="1200" dirty="0">
                <a:solidFill>
                  <a:srgbClr val="000000"/>
                </a:solidFill>
                <a:latin typeface="Courier New" panose="02070309020205020404" pitchFamily="49" charset="0"/>
              </a:rPr>
              <a:t>)</a:t>
            </a:r>
            <a:endParaRPr lang="en-US" altLang="ko-KR" sz="1200" b="0" dirty="0">
              <a:solidFill>
                <a:srgbClr val="000000"/>
              </a:solidFill>
              <a:effectLst/>
              <a:latin typeface="Courier New" panose="02070309020205020404" pitchFamily="49" charset="0"/>
            </a:endParaRPr>
          </a:p>
        </p:txBody>
      </p:sp>
    </p:spTree>
    <p:extLst>
      <p:ext uri="{BB962C8B-B14F-4D97-AF65-F5344CB8AC3E}">
        <p14:creationId xmlns:p14="http://schemas.microsoft.com/office/powerpoint/2010/main" val="145944604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번호 개체 틀 1"/>
          <p:cNvSpPr>
            <a:spLocks noGrp="1"/>
          </p:cNvSpPr>
          <p:nvPr>
            <p:ph type="sldNum" sz="quarter" idx="4"/>
          </p:nvPr>
        </p:nvSpPr>
        <p:spPr/>
        <p:txBody>
          <a:bodyPr/>
          <a:lstStyle/>
          <a:p>
            <a:fld id="{B4F3E208-3B10-45C3-AB64-9D3429F1AD1A}" type="slidenum">
              <a:rPr lang="ko-KR" altLang="en-US" smtClean="0"/>
              <a:t>13</a:t>
            </a:fld>
            <a:endParaRPr lang="ko-KR" altLang="en-US"/>
          </a:p>
        </p:txBody>
      </p:sp>
      <p:sp>
        <p:nvSpPr>
          <p:cNvPr id="3" name="제목 2"/>
          <p:cNvSpPr>
            <a:spLocks noGrp="1"/>
          </p:cNvSpPr>
          <p:nvPr>
            <p:ph type="title"/>
          </p:nvPr>
        </p:nvSpPr>
        <p:spPr/>
        <p:txBody>
          <a:bodyPr/>
          <a:lstStyle/>
          <a:p>
            <a:r>
              <a:rPr lang="en-US" altLang="ko-KR" dirty="0"/>
              <a:t>CNN</a:t>
            </a:r>
            <a:r>
              <a:rPr lang="ko-KR" altLang="en-US" dirty="0"/>
              <a:t>으로 </a:t>
            </a:r>
            <a:r>
              <a:rPr lang="en-US" altLang="ko-KR" dirty="0"/>
              <a:t>MNIST </a:t>
            </a:r>
            <a:r>
              <a:rPr lang="ko-KR" altLang="en-US" dirty="0" err="1"/>
              <a:t>손글씨</a:t>
            </a:r>
            <a:r>
              <a:rPr lang="ko-KR" altLang="en-US" dirty="0"/>
              <a:t> </a:t>
            </a:r>
            <a:r>
              <a:rPr lang="ko-KR" altLang="en-US" dirty="0" err="1"/>
              <a:t>오코인토더</a:t>
            </a:r>
            <a:endParaRPr lang="ko-KR" altLang="en-US" dirty="0"/>
          </a:p>
        </p:txBody>
      </p:sp>
      <p:sp>
        <p:nvSpPr>
          <p:cNvPr id="4" name="내용 개체 틀 3"/>
          <p:cNvSpPr>
            <a:spLocks noGrp="1"/>
          </p:cNvSpPr>
          <p:nvPr>
            <p:ph idx="1"/>
          </p:nvPr>
        </p:nvSpPr>
        <p:spPr/>
        <p:txBody>
          <a:bodyPr/>
          <a:lstStyle/>
          <a:p>
            <a:endParaRPr lang="ko-KR" altLang="en-US"/>
          </a:p>
        </p:txBody>
      </p:sp>
      <p:pic>
        <p:nvPicPr>
          <p:cNvPr id="8194" name="Picture 2" descr="The structure of proposed Convolutional AutoEncoders (CAE) for MNIST. In the middle there is a fully connected autoencoder whose embedded layer is composed of only 10 neurons. The rest are convolutional layers and convolutional transpose layers (some work refers to as Deconvolutional layer). The network can be trained directly in an end-to-end manner.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7090" y="1218527"/>
            <a:ext cx="8303609" cy="3038145"/>
          </a:xfrm>
          <a:prstGeom prst="rect">
            <a:avLst/>
          </a:prstGeom>
          <a:noFill/>
          <a:extLst>
            <a:ext uri="{909E8E84-426E-40DD-AFC4-6F175D3DCCD1}">
              <a14:hiddenFill xmlns:a14="http://schemas.microsoft.com/office/drawing/2010/main">
                <a:solidFill>
                  <a:srgbClr val="FFFFFF"/>
                </a:solidFill>
              </a14:hiddenFill>
            </a:ext>
          </a:extLst>
        </p:spPr>
      </p:pic>
      <p:pic>
        <p:nvPicPr>
          <p:cNvPr id="6" name="그림 5"/>
          <p:cNvPicPr>
            <a:picLocks noChangeAspect="1"/>
          </p:cNvPicPr>
          <p:nvPr/>
        </p:nvPicPr>
        <p:blipFill>
          <a:blip r:embed="rId3"/>
          <a:stretch>
            <a:fillRect/>
          </a:stretch>
        </p:blipFill>
        <p:spPr>
          <a:xfrm>
            <a:off x="2484121" y="3590128"/>
            <a:ext cx="4001774" cy="3110945"/>
          </a:xfrm>
          <a:prstGeom prst="rect">
            <a:avLst/>
          </a:prstGeom>
          <a:ln>
            <a:solidFill>
              <a:srgbClr val="0000FF"/>
            </a:solidFill>
          </a:ln>
        </p:spPr>
      </p:pic>
      <p:sp>
        <p:nvSpPr>
          <p:cNvPr id="5" name="TextBox 4"/>
          <p:cNvSpPr txBox="1"/>
          <p:nvPr/>
        </p:nvSpPr>
        <p:spPr>
          <a:xfrm>
            <a:off x="3155978" y="1757770"/>
            <a:ext cx="1443024" cy="276999"/>
          </a:xfrm>
          <a:prstGeom prst="rect">
            <a:avLst/>
          </a:prstGeom>
        </p:spPr>
        <p:txBody>
          <a:bodyPr wrap="none" rtlCol="0">
            <a:spAutoFit/>
          </a:bodyPr>
          <a:lstStyle/>
          <a:p>
            <a:r>
              <a:rPr lang="en-US" altLang="ko-KR" sz="1200" dirty="0" smtClean="0">
                <a:solidFill>
                  <a:srgbClr val="FF0000"/>
                </a:solidFill>
                <a:latin typeface="맑은 고딕" panose="020B0503020000020004" pitchFamily="50" charset="-127"/>
                <a:ea typeface="맑은 고딕" panose="020B0503020000020004" pitchFamily="50" charset="-127"/>
                <a:cs typeface="Tahoma" pitchFamily="34" charset="0"/>
              </a:rPr>
              <a:t>7 x 7 x 63 = 3136</a:t>
            </a:r>
            <a:endParaRPr lang="ko-KR" altLang="en-US" sz="1200" dirty="0" smtClean="0">
              <a:solidFill>
                <a:srgbClr val="FF0000"/>
              </a:solidFill>
              <a:latin typeface="맑은 고딕" panose="020B0503020000020004" pitchFamily="50" charset="-127"/>
              <a:ea typeface="맑은 고딕" panose="020B0503020000020004" pitchFamily="50" charset="-127"/>
              <a:cs typeface="Tahoma" pitchFamily="34" charset="0"/>
            </a:endParaRPr>
          </a:p>
        </p:txBody>
      </p:sp>
      <p:sp>
        <p:nvSpPr>
          <p:cNvPr id="9" name="TextBox 8"/>
          <p:cNvSpPr txBox="1"/>
          <p:nvPr/>
        </p:nvSpPr>
        <p:spPr>
          <a:xfrm>
            <a:off x="4437360" y="2159853"/>
            <a:ext cx="399484" cy="276999"/>
          </a:xfrm>
          <a:prstGeom prst="rect">
            <a:avLst/>
          </a:prstGeom>
        </p:spPr>
        <p:txBody>
          <a:bodyPr wrap="square" rtlCol="0">
            <a:spAutoFit/>
          </a:bodyPr>
          <a:lstStyle/>
          <a:p>
            <a:r>
              <a:rPr lang="en-US" altLang="ko-KR" sz="1200" dirty="0" smtClean="0">
                <a:solidFill>
                  <a:srgbClr val="FF0000"/>
                </a:solidFill>
                <a:latin typeface="맑은 고딕" panose="020B0503020000020004" pitchFamily="50" charset="-127"/>
                <a:ea typeface="맑은 고딕" panose="020B0503020000020004" pitchFamily="50" charset="-127"/>
                <a:cs typeface="Tahoma" pitchFamily="34" charset="0"/>
              </a:rPr>
              <a:t>64</a:t>
            </a:r>
            <a:endParaRPr lang="ko-KR" altLang="en-US" sz="1200" dirty="0" smtClean="0">
              <a:solidFill>
                <a:srgbClr val="FF0000"/>
              </a:solidFill>
              <a:latin typeface="맑은 고딕" panose="020B0503020000020004" pitchFamily="50" charset="-127"/>
              <a:ea typeface="맑은 고딕" panose="020B0503020000020004" pitchFamily="50" charset="-127"/>
              <a:cs typeface="Tahoma" pitchFamily="34" charset="0"/>
            </a:endParaRPr>
          </a:p>
        </p:txBody>
      </p:sp>
      <p:sp>
        <p:nvSpPr>
          <p:cNvPr id="8" name="직사각형 7"/>
          <p:cNvSpPr/>
          <p:nvPr/>
        </p:nvSpPr>
        <p:spPr>
          <a:xfrm>
            <a:off x="3287829" y="2436851"/>
            <a:ext cx="960051" cy="739485"/>
          </a:xfrm>
          <a:prstGeom prst="rect">
            <a:avLst/>
          </a:prstGeom>
          <a:solidFill>
            <a:srgbClr val="0000FF"/>
          </a:solidFill>
          <a:ln w="19050">
            <a:solidFill>
              <a:srgbClr val="0000FF"/>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직사각형 10"/>
          <p:cNvSpPr/>
          <p:nvPr/>
        </p:nvSpPr>
        <p:spPr>
          <a:xfrm>
            <a:off x="5927355" y="2333152"/>
            <a:ext cx="841426" cy="1087653"/>
          </a:xfrm>
          <a:prstGeom prst="rect">
            <a:avLst/>
          </a:prstGeom>
          <a:solidFill>
            <a:srgbClr val="0000FF"/>
          </a:solidFill>
          <a:ln w="19050">
            <a:solidFill>
              <a:srgbClr val="0000FF"/>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p:cNvSpPr txBox="1"/>
          <p:nvPr/>
        </p:nvSpPr>
        <p:spPr>
          <a:xfrm>
            <a:off x="5047378" y="2236102"/>
            <a:ext cx="764953" cy="246221"/>
          </a:xfrm>
          <a:prstGeom prst="rect">
            <a:avLst/>
          </a:prstGeom>
        </p:spPr>
        <p:txBody>
          <a:bodyPr wrap="none" rtlCol="0">
            <a:spAutoFit/>
          </a:bodyPr>
          <a:lstStyle/>
          <a:p>
            <a:r>
              <a:rPr lang="en-US" altLang="ko-KR" sz="1000" dirty="0" smtClean="0">
                <a:solidFill>
                  <a:srgbClr val="FF0000"/>
                </a:solidFill>
                <a:latin typeface="맑은 고딕" panose="020B0503020000020004" pitchFamily="50" charset="-127"/>
                <a:ea typeface="맑은 고딕" panose="020B0503020000020004" pitchFamily="50" charset="-127"/>
                <a:cs typeface="Tahoma" pitchFamily="34" charset="0"/>
              </a:rPr>
              <a:t>7 x 7 x 64</a:t>
            </a:r>
            <a:endParaRPr lang="ko-KR" altLang="en-US" sz="1000" dirty="0" smtClean="0">
              <a:solidFill>
                <a:srgbClr val="FF0000"/>
              </a:solidFill>
              <a:latin typeface="맑은 고딕" panose="020B0503020000020004" pitchFamily="50" charset="-127"/>
              <a:ea typeface="맑은 고딕" panose="020B0503020000020004" pitchFamily="50" charset="-127"/>
              <a:cs typeface="Tahoma" pitchFamily="34" charset="0"/>
            </a:endParaRPr>
          </a:p>
        </p:txBody>
      </p:sp>
    </p:spTree>
    <p:extLst>
      <p:ext uri="{BB962C8B-B14F-4D97-AF65-F5344CB8AC3E}">
        <p14:creationId xmlns:p14="http://schemas.microsoft.com/office/powerpoint/2010/main" val="375340112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번호 개체 틀 1"/>
          <p:cNvSpPr>
            <a:spLocks noGrp="1"/>
          </p:cNvSpPr>
          <p:nvPr>
            <p:ph type="sldNum" sz="quarter" idx="4"/>
          </p:nvPr>
        </p:nvSpPr>
        <p:spPr/>
        <p:txBody>
          <a:bodyPr/>
          <a:lstStyle/>
          <a:p>
            <a:fld id="{B4F3E208-3B10-45C3-AB64-9D3429F1AD1A}" type="slidenum">
              <a:rPr lang="ko-KR" altLang="en-US" smtClean="0"/>
              <a:t>14</a:t>
            </a:fld>
            <a:endParaRPr lang="ko-KR" altLang="en-US"/>
          </a:p>
        </p:txBody>
      </p:sp>
      <p:sp>
        <p:nvSpPr>
          <p:cNvPr id="3" name="제목 2"/>
          <p:cNvSpPr>
            <a:spLocks noGrp="1"/>
          </p:cNvSpPr>
          <p:nvPr>
            <p:ph type="title"/>
          </p:nvPr>
        </p:nvSpPr>
        <p:spPr/>
        <p:txBody>
          <a:bodyPr/>
          <a:lstStyle/>
          <a:p>
            <a:r>
              <a:rPr lang="en-US" altLang="ko-KR" dirty="0" smtClean="0"/>
              <a:t>Conv2DTranspose</a:t>
            </a:r>
            <a:endParaRPr lang="ko-KR" altLang="en-US" dirty="0"/>
          </a:p>
        </p:txBody>
      </p:sp>
      <p:sp>
        <p:nvSpPr>
          <p:cNvPr id="4" name="내용 개체 틀 3"/>
          <p:cNvSpPr>
            <a:spLocks noGrp="1"/>
          </p:cNvSpPr>
          <p:nvPr>
            <p:ph idx="1"/>
          </p:nvPr>
        </p:nvSpPr>
        <p:spPr/>
        <p:txBody>
          <a:bodyPr/>
          <a:lstStyle/>
          <a:p>
            <a:r>
              <a:rPr lang="en-US" altLang="ko-KR" dirty="0" smtClean="0"/>
              <a:t>Conv2D </a:t>
            </a:r>
            <a:r>
              <a:rPr lang="ko-KR" altLang="en-US" dirty="0" smtClean="0"/>
              <a:t>연산을 반대로</a:t>
            </a:r>
            <a:endParaRPr lang="ko-KR" altLang="en-US" dirty="0"/>
          </a:p>
        </p:txBody>
      </p:sp>
      <p:pic>
        <p:nvPicPr>
          <p:cNvPr id="1026" name="Picture 2" descr="https://ichi.pro/assets/images/max/724/1*kOThnLR8Fge_AJcHrkR3dg.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3852471" y="1149136"/>
            <a:ext cx="4272197" cy="2348409"/>
          </a:xfrm>
          <a:prstGeom prst="rect">
            <a:avLst/>
          </a:prstGeom>
          <a:noFill/>
          <a:extLst>
            <a:ext uri="{909E8E84-426E-40DD-AFC4-6F175D3DCCD1}">
              <a14:hiddenFill xmlns:a14="http://schemas.microsoft.com/office/drawing/2010/main">
                <a:solidFill>
                  <a:srgbClr val="FFFFFF"/>
                </a:solidFill>
              </a14:hiddenFill>
            </a:ext>
          </a:extLst>
        </p:spPr>
      </p:pic>
      <p:pic>
        <p:nvPicPr>
          <p:cNvPr id="6" name="그림 5"/>
          <p:cNvPicPr>
            <a:picLocks noChangeAspect="1"/>
          </p:cNvPicPr>
          <p:nvPr/>
        </p:nvPicPr>
        <p:blipFill>
          <a:blip r:embed="rId3"/>
          <a:stretch>
            <a:fillRect/>
          </a:stretch>
        </p:blipFill>
        <p:spPr>
          <a:xfrm>
            <a:off x="1608152" y="3769711"/>
            <a:ext cx="5981700" cy="2724150"/>
          </a:xfrm>
          <a:prstGeom prst="rect">
            <a:avLst/>
          </a:prstGeom>
        </p:spPr>
      </p:pic>
    </p:spTree>
    <p:extLst>
      <p:ext uri="{BB962C8B-B14F-4D97-AF65-F5344CB8AC3E}">
        <p14:creationId xmlns:p14="http://schemas.microsoft.com/office/powerpoint/2010/main" val="378763130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번호 개체 틀 1"/>
          <p:cNvSpPr>
            <a:spLocks noGrp="1"/>
          </p:cNvSpPr>
          <p:nvPr>
            <p:ph type="sldNum" sz="quarter" idx="4"/>
          </p:nvPr>
        </p:nvSpPr>
        <p:spPr/>
        <p:txBody>
          <a:bodyPr/>
          <a:lstStyle/>
          <a:p>
            <a:fld id="{B4F3E208-3B10-45C3-AB64-9D3429F1AD1A}" type="slidenum">
              <a:rPr lang="ko-KR" altLang="en-US" smtClean="0"/>
              <a:t>15</a:t>
            </a:fld>
            <a:endParaRPr lang="ko-KR" altLang="en-US"/>
          </a:p>
        </p:txBody>
      </p:sp>
      <p:sp>
        <p:nvSpPr>
          <p:cNvPr id="3" name="제목 2"/>
          <p:cNvSpPr>
            <a:spLocks noGrp="1"/>
          </p:cNvSpPr>
          <p:nvPr>
            <p:ph type="title"/>
          </p:nvPr>
        </p:nvSpPr>
        <p:spPr/>
        <p:txBody>
          <a:bodyPr/>
          <a:lstStyle/>
          <a:p>
            <a:r>
              <a:rPr lang="en-US" altLang="ko-KR" dirty="0" smtClean="0"/>
              <a:t>CNN</a:t>
            </a:r>
            <a:r>
              <a:rPr lang="ko-KR" altLang="en-US" dirty="0" smtClean="0"/>
              <a:t>으로 </a:t>
            </a:r>
            <a:r>
              <a:rPr lang="en-US" altLang="ko-KR" dirty="0" smtClean="0"/>
              <a:t>MNIST </a:t>
            </a:r>
            <a:r>
              <a:rPr lang="ko-KR" altLang="en-US" dirty="0" err="1"/>
              <a:t>손글씨</a:t>
            </a:r>
            <a:r>
              <a:rPr lang="ko-KR" altLang="en-US" dirty="0"/>
              <a:t> </a:t>
            </a:r>
            <a:r>
              <a:rPr lang="ko-KR" altLang="en-US" dirty="0" err="1"/>
              <a:t>오코인토더</a:t>
            </a:r>
            <a:r>
              <a:rPr lang="ko-KR" altLang="en-US" dirty="0"/>
              <a:t> 구현</a:t>
            </a:r>
          </a:p>
        </p:txBody>
      </p:sp>
      <p:sp>
        <p:nvSpPr>
          <p:cNvPr id="4" name="내용 개체 틀 3"/>
          <p:cNvSpPr>
            <a:spLocks noGrp="1"/>
          </p:cNvSpPr>
          <p:nvPr>
            <p:ph idx="1"/>
          </p:nvPr>
        </p:nvSpPr>
        <p:spPr/>
        <p:txBody>
          <a:bodyPr/>
          <a:lstStyle/>
          <a:p>
            <a:endParaRPr lang="ko-KR" altLang="en-US" dirty="0"/>
          </a:p>
        </p:txBody>
      </p:sp>
      <p:sp>
        <p:nvSpPr>
          <p:cNvPr id="5" name="직사각형 4"/>
          <p:cNvSpPr/>
          <p:nvPr/>
        </p:nvSpPr>
        <p:spPr>
          <a:xfrm>
            <a:off x="297076" y="1117402"/>
            <a:ext cx="8422718" cy="2308324"/>
          </a:xfrm>
          <a:prstGeom prst="rect">
            <a:avLst/>
          </a:prstGeom>
        </p:spPr>
        <p:txBody>
          <a:bodyPr wrap="square">
            <a:spAutoFit/>
          </a:bodyPr>
          <a:lstStyle/>
          <a:p>
            <a:r>
              <a:rPr lang="en-US" altLang="ko-KR" sz="900" dirty="0" err="1">
                <a:solidFill>
                  <a:srgbClr val="000000"/>
                </a:solidFill>
                <a:latin typeface="Courier New" panose="02070309020205020404" pitchFamily="49" charset="0"/>
              </a:rPr>
              <a:t>train_X</a:t>
            </a:r>
            <a:r>
              <a:rPr lang="en-US" altLang="ko-KR" sz="900" dirty="0">
                <a:solidFill>
                  <a:srgbClr val="000000"/>
                </a:solidFill>
                <a:latin typeface="Courier New" panose="02070309020205020404" pitchFamily="49" charset="0"/>
              </a:rPr>
              <a:t> = </a:t>
            </a:r>
            <a:r>
              <a:rPr lang="en-US" altLang="ko-KR" sz="900" dirty="0" err="1">
                <a:solidFill>
                  <a:srgbClr val="000000"/>
                </a:solidFill>
                <a:latin typeface="Courier New" panose="02070309020205020404" pitchFamily="49" charset="0"/>
              </a:rPr>
              <a:t>train_X.reshape</a:t>
            </a:r>
            <a:r>
              <a:rPr lang="en-US" altLang="ko-KR" sz="900" dirty="0">
                <a:solidFill>
                  <a:srgbClr val="000000"/>
                </a:solidFill>
                <a:latin typeface="Courier New" panose="02070309020205020404" pitchFamily="49" charset="0"/>
              </a:rPr>
              <a:t>(</a:t>
            </a:r>
            <a:r>
              <a:rPr lang="en-US" altLang="ko-KR" sz="900" dirty="0">
                <a:solidFill>
                  <a:srgbClr val="09885A"/>
                </a:solidFill>
                <a:latin typeface="Courier New" panose="02070309020205020404" pitchFamily="49" charset="0"/>
              </a:rPr>
              <a:t>-1</a:t>
            </a:r>
            <a:r>
              <a:rPr lang="en-US" altLang="ko-KR" sz="900" dirty="0">
                <a:solidFill>
                  <a:srgbClr val="000000"/>
                </a:solidFill>
                <a:latin typeface="Courier New" panose="02070309020205020404" pitchFamily="49" charset="0"/>
              </a:rPr>
              <a:t>, </a:t>
            </a:r>
            <a:r>
              <a:rPr lang="en-US" altLang="ko-KR" sz="900" dirty="0">
                <a:solidFill>
                  <a:srgbClr val="09885A"/>
                </a:solidFill>
                <a:latin typeface="Courier New" panose="02070309020205020404" pitchFamily="49" charset="0"/>
              </a:rPr>
              <a:t>28</a:t>
            </a:r>
            <a:r>
              <a:rPr lang="en-US" altLang="ko-KR" sz="900" dirty="0">
                <a:solidFill>
                  <a:srgbClr val="000000"/>
                </a:solidFill>
                <a:latin typeface="Courier New" panose="02070309020205020404" pitchFamily="49" charset="0"/>
              </a:rPr>
              <a:t>, </a:t>
            </a:r>
            <a:r>
              <a:rPr lang="en-US" altLang="ko-KR" sz="900" dirty="0">
                <a:solidFill>
                  <a:srgbClr val="09885A"/>
                </a:solidFill>
                <a:latin typeface="Courier New" panose="02070309020205020404" pitchFamily="49" charset="0"/>
              </a:rPr>
              <a:t>28</a:t>
            </a:r>
            <a:r>
              <a:rPr lang="en-US" altLang="ko-KR" sz="900" dirty="0">
                <a:solidFill>
                  <a:srgbClr val="000000"/>
                </a:solidFill>
                <a:latin typeface="Courier New" panose="02070309020205020404" pitchFamily="49" charset="0"/>
              </a:rPr>
              <a:t>, </a:t>
            </a:r>
            <a:r>
              <a:rPr lang="en-US" altLang="ko-KR" sz="900" dirty="0">
                <a:solidFill>
                  <a:srgbClr val="09885A"/>
                </a:solidFill>
                <a:latin typeface="Courier New" panose="02070309020205020404" pitchFamily="49" charset="0"/>
              </a:rPr>
              <a:t>1</a:t>
            </a:r>
            <a:r>
              <a:rPr lang="en-US" altLang="ko-KR" sz="900" dirty="0">
                <a:solidFill>
                  <a:srgbClr val="000000"/>
                </a:solidFill>
                <a:latin typeface="Courier New" panose="02070309020205020404" pitchFamily="49" charset="0"/>
              </a:rPr>
              <a:t>)</a:t>
            </a:r>
          </a:p>
          <a:p>
            <a:r>
              <a:rPr lang="en-US" altLang="ko-KR" sz="900" dirty="0" err="1">
                <a:solidFill>
                  <a:srgbClr val="000000"/>
                </a:solidFill>
                <a:latin typeface="Courier New" panose="02070309020205020404" pitchFamily="49" charset="0"/>
              </a:rPr>
              <a:t>test_X</a:t>
            </a:r>
            <a:r>
              <a:rPr lang="en-US" altLang="ko-KR" sz="900" dirty="0">
                <a:solidFill>
                  <a:srgbClr val="000000"/>
                </a:solidFill>
                <a:latin typeface="Courier New" panose="02070309020205020404" pitchFamily="49" charset="0"/>
              </a:rPr>
              <a:t> = </a:t>
            </a:r>
            <a:r>
              <a:rPr lang="en-US" altLang="ko-KR" sz="900" dirty="0" err="1">
                <a:solidFill>
                  <a:srgbClr val="000000"/>
                </a:solidFill>
                <a:latin typeface="Courier New" panose="02070309020205020404" pitchFamily="49" charset="0"/>
              </a:rPr>
              <a:t>test_X.reshape</a:t>
            </a:r>
            <a:r>
              <a:rPr lang="en-US" altLang="ko-KR" sz="900" dirty="0">
                <a:solidFill>
                  <a:srgbClr val="000000"/>
                </a:solidFill>
                <a:latin typeface="Courier New" panose="02070309020205020404" pitchFamily="49" charset="0"/>
              </a:rPr>
              <a:t>(</a:t>
            </a:r>
            <a:r>
              <a:rPr lang="en-US" altLang="ko-KR" sz="900" dirty="0">
                <a:solidFill>
                  <a:srgbClr val="09885A"/>
                </a:solidFill>
                <a:latin typeface="Courier New" panose="02070309020205020404" pitchFamily="49" charset="0"/>
              </a:rPr>
              <a:t>-1</a:t>
            </a:r>
            <a:r>
              <a:rPr lang="en-US" altLang="ko-KR" sz="900" dirty="0">
                <a:solidFill>
                  <a:srgbClr val="000000"/>
                </a:solidFill>
                <a:latin typeface="Courier New" panose="02070309020205020404" pitchFamily="49" charset="0"/>
              </a:rPr>
              <a:t>, </a:t>
            </a:r>
            <a:r>
              <a:rPr lang="en-US" altLang="ko-KR" sz="900" dirty="0">
                <a:solidFill>
                  <a:srgbClr val="09885A"/>
                </a:solidFill>
                <a:latin typeface="Courier New" panose="02070309020205020404" pitchFamily="49" charset="0"/>
              </a:rPr>
              <a:t>28</a:t>
            </a:r>
            <a:r>
              <a:rPr lang="en-US" altLang="ko-KR" sz="900" dirty="0">
                <a:solidFill>
                  <a:srgbClr val="000000"/>
                </a:solidFill>
                <a:latin typeface="Courier New" panose="02070309020205020404" pitchFamily="49" charset="0"/>
              </a:rPr>
              <a:t>, </a:t>
            </a:r>
            <a:r>
              <a:rPr lang="en-US" altLang="ko-KR" sz="900" dirty="0">
                <a:solidFill>
                  <a:srgbClr val="09885A"/>
                </a:solidFill>
                <a:latin typeface="Courier New" panose="02070309020205020404" pitchFamily="49" charset="0"/>
              </a:rPr>
              <a:t>28</a:t>
            </a:r>
            <a:r>
              <a:rPr lang="en-US" altLang="ko-KR" sz="900" dirty="0">
                <a:solidFill>
                  <a:srgbClr val="000000"/>
                </a:solidFill>
                <a:latin typeface="Courier New" panose="02070309020205020404" pitchFamily="49" charset="0"/>
              </a:rPr>
              <a:t>, </a:t>
            </a:r>
            <a:r>
              <a:rPr lang="en-US" altLang="ko-KR" sz="900" dirty="0">
                <a:solidFill>
                  <a:srgbClr val="09885A"/>
                </a:solidFill>
                <a:latin typeface="Courier New" panose="02070309020205020404" pitchFamily="49" charset="0"/>
              </a:rPr>
              <a:t>1</a:t>
            </a:r>
            <a:r>
              <a:rPr lang="en-US" altLang="ko-KR" sz="900" dirty="0">
                <a:solidFill>
                  <a:srgbClr val="000000"/>
                </a:solidFill>
                <a:latin typeface="Courier New" panose="02070309020205020404" pitchFamily="49" charset="0"/>
              </a:rPr>
              <a:t>)</a:t>
            </a:r>
          </a:p>
          <a:p>
            <a:r>
              <a:rPr lang="en-US" altLang="ko-KR" sz="900" dirty="0">
                <a:solidFill>
                  <a:srgbClr val="000000"/>
                </a:solidFill>
                <a:latin typeface="Courier New" panose="02070309020205020404" pitchFamily="49" charset="0"/>
              </a:rPr>
              <a:t/>
            </a:r>
            <a:br>
              <a:rPr lang="en-US" altLang="ko-KR" sz="900" dirty="0">
                <a:solidFill>
                  <a:srgbClr val="000000"/>
                </a:solidFill>
                <a:latin typeface="Courier New" panose="02070309020205020404" pitchFamily="49" charset="0"/>
              </a:rPr>
            </a:br>
            <a:r>
              <a:rPr lang="en-US" altLang="ko-KR" sz="900" dirty="0">
                <a:solidFill>
                  <a:srgbClr val="000000"/>
                </a:solidFill>
                <a:latin typeface="Courier New" panose="02070309020205020404" pitchFamily="49" charset="0"/>
              </a:rPr>
              <a:t>model = </a:t>
            </a:r>
            <a:r>
              <a:rPr lang="en-US" altLang="ko-KR" sz="900" dirty="0" err="1">
                <a:solidFill>
                  <a:srgbClr val="000000"/>
                </a:solidFill>
                <a:latin typeface="Courier New" panose="02070309020205020404" pitchFamily="49" charset="0"/>
              </a:rPr>
              <a:t>tf.keras.Sequential</a:t>
            </a:r>
            <a:r>
              <a:rPr lang="en-US" altLang="ko-KR" sz="900" dirty="0">
                <a:solidFill>
                  <a:srgbClr val="000000"/>
                </a:solidFill>
                <a:latin typeface="Courier New" panose="02070309020205020404" pitchFamily="49" charset="0"/>
              </a:rPr>
              <a:t>([</a:t>
            </a:r>
          </a:p>
          <a:p>
            <a:r>
              <a:rPr lang="en-US" altLang="ko-KR" sz="900" dirty="0">
                <a:solidFill>
                  <a:srgbClr val="000000"/>
                </a:solidFill>
                <a:latin typeface="Courier New" panose="02070309020205020404" pitchFamily="49" charset="0"/>
              </a:rPr>
              <a:t>    tf.keras.layers.Conv2D(filters=</a:t>
            </a:r>
            <a:r>
              <a:rPr lang="en-US" altLang="ko-KR" sz="900" dirty="0">
                <a:solidFill>
                  <a:srgbClr val="09885A"/>
                </a:solidFill>
                <a:latin typeface="Courier New" panose="02070309020205020404" pitchFamily="49" charset="0"/>
              </a:rPr>
              <a:t>32</a:t>
            </a:r>
            <a:r>
              <a:rPr lang="en-US" altLang="ko-KR" sz="900" dirty="0">
                <a:solidFill>
                  <a:srgbClr val="000000"/>
                </a:solidFill>
                <a:latin typeface="Courier New" panose="02070309020205020404" pitchFamily="49" charset="0"/>
              </a:rPr>
              <a:t>, </a:t>
            </a:r>
            <a:r>
              <a:rPr lang="en-US" altLang="ko-KR" sz="900" dirty="0" err="1">
                <a:solidFill>
                  <a:srgbClr val="000000"/>
                </a:solidFill>
                <a:latin typeface="Courier New" panose="02070309020205020404" pitchFamily="49" charset="0"/>
              </a:rPr>
              <a:t>kernel_size</a:t>
            </a:r>
            <a:r>
              <a:rPr lang="en-US" altLang="ko-KR" sz="900" dirty="0">
                <a:solidFill>
                  <a:srgbClr val="000000"/>
                </a:solidFill>
                <a:latin typeface="Courier New" panose="02070309020205020404" pitchFamily="49" charset="0"/>
              </a:rPr>
              <a:t>=</a:t>
            </a:r>
            <a:r>
              <a:rPr lang="en-US" altLang="ko-KR" sz="900" dirty="0">
                <a:solidFill>
                  <a:srgbClr val="09885A"/>
                </a:solidFill>
                <a:latin typeface="Courier New" panose="02070309020205020404" pitchFamily="49" charset="0"/>
              </a:rPr>
              <a:t>2</a:t>
            </a:r>
            <a:r>
              <a:rPr lang="en-US" altLang="ko-KR" sz="900" dirty="0">
                <a:solidFill>
                  <a:srgbClr val="000000"/>
                </a:solidFill>
                <a:latin typeface="Courier New" panose="02070309020205020404" pitchFamily="49" charset="0"/>
              </a:rPr>
              <a:t>, strides=(</a:t>
            </a:r>
            <a:r>
              <a:rPr lang="en-US" altLang="ko-KR" sz="900" dirty="0">
                <a:solidFill>
                  <a:srgbClr val="09885A"/>
                </a:solidFill>
                <a:latin typeface="Courier New" panose="02070309020205020404" pitchFamily="49" charset="0"/>
              </a:rPr>
              <a:t>2</a:t>
            </a:r>
            <a:r>
              <a:rPr lang="en-US" altLang="ko-KR" sz="900" dirty="0">
                <a:solidFill>
                  <a:srgbClr val="000000"/>
                </a:solidFill>
                <a:latin typeface="Courier New" panose="02070309020205020404" pitchFamily="49" charset="0"/>
              </a:rPr>
              <a:t>,</a:t>
            </a:r>
            <a:r>
              <a:rPr lang="en-US" altLang="ko-KR" sz="900" dirty="0">
                <a:solidFill>
                  <a:srgbClr val="09885A"/>
                </a:solidFill>
                <a:latin typeface="Courier New" panose="02070309020205020404" pitchFamily="49" charset="0"/>
              </a:rPr>
              <a:t>2</a:t>
            </a:r>
            <a:r>
              <a:rPr lang="en-US" altLang="ko-KR" sz="900" dirty="0">
                <a:solidFill>
                  <a:srgbClr val="000000"/>
                </a:solidFill>
                <a:latin typeface="Courier New" panose="02070309020205020404" pitchFamily="49" charset="0"/>
              </a:rPr>
              <a:t>), activation=</a:t>
            </a:r>
            <a:r>
              <a:rPr lang="en-US" altLang="ko-KR" sz="900" dirty="0">
                <a:solidFill>
                  <a:srgbClr val="A31515"/>
                </a:solidFill>
                <a:latin typeface="Courier New" panose="02070309020205020404" pitchFamily="49" charset="0"/>
              </a:rPr>
              <a:t>'</a:t>
            </a:r>
            <a:r>
              <a:rPr lang="en-US" altLang="ko-KR" sz="900" dirty="0" err="1">
                <a:solidFill>
                  <a:srgbClr val="A31515"/>
                </a:solidFill>
                <a:latin typeface="Courier New" panose="02070309020205020404" pitchFamily="49" charset="0"/>
              </a:rPr>
              <a:t>relu</a:t>
            </a:r>
            <a:r>
              <a:rPr lang="en-US" altLang="ko-KR" sz="900" dirty="0">
                <a:solidFill>
                  <a:srgbClr val="A31515"/>
                </a:solidFill>
                <a:latin typeface="Courier New" panose="02070309020205020404" pitchFamily="49" charset="0"/>
              </a:rPr>
              <a:t>'</a:t>
            </a:r>
            <a:r>
              <a:rPr lang="en-US" altLang="ko-KR" sz="900" dirty="0">
                <a:solidFill>
                  <a:srgbClr val="000000"/>
                </a:solidFill>
                <a:latin typeface="Courier New" panose="02070309020205020404" pitchFamily="49" charset="0"/>
              </a:rPr>
              <a:t>, </a:t>
            </a:r>
            <a:r>
              <a:rPr lang="en-US" altLang="ko-KR" sz="900" dirty="0" err="1">
                <a:solidFill>
                  <a:srgbClr val="000000"/>
                </a:solidFill>
                <a:latin typeface="Courier New" panose="02070309020205020404" pitchFamily="49" charset="0"/>
              </a:rPr>
              <a:t>input_shape</a:t>
            </a:r>
            <a:r>
              <a:rPr lang="en-US" altLang="ko-KR" sz="900" dirty="0">
                <a:solidFill>
                  <a:srgbClr val="000000"/>
                </a:solidFill>
                <a:latin typeface="Courier New" panose="02070309020205020404" pitchFamily="49" charset="0"/>
              </a:rPr>
              <a:t>=(</a:t>
            </a:r>
            <a:r>
              <a:rPr lang="en-US" altLang="ko-KR" sz="900" dirty="0">
                <a:solidFill>
                  <a:srgbClr val="09885A"/>
                </a:solidFill>
                <a:latin typeface="Courier New" panose="02070309020205020404" pitchFamily="49" charset="0"/>
              </a:rPr>
              <a:t>28</a:t>
            </a:r>
            <a:r>
              <a:rPr lang="en-US" altLang="ko-KR" sz="900" dirty="0">
                <a:solidFill>
                  <a:srgbClr val="000000"/>
                </a:solidFill>
                <a:latin typeface="Courier New" panose="02070309020205020404" pitchFamily="49" charset="0"/>
              </a:rPr>
              <a:t>, </a:t>
            </a:r>
            <a:r>
              <a:rPr lang="en-US" altLang="ko-KR" sz="900" dirty="0">
                <a:solidFill>
                  <a:srgbClr val="09885A"/>
                </a:solidFill>
                <a:latin typeface="Courier New" panose="02070309020205020404" pitchFamily="49" charset="0"/>
              </a:rPr>
              <a:t>28</a:t>
            </a:r>
            <a:r>
              <a:rPr lang="en-US" altLang="ko-KR" sz="900" dirty="0">
                <a:solidFill>
                  <a:srgbClr val="000000"/>
                </a:solidFill>
                <a:latin typeface="Courier New" panose="02070309020205020404" pitchFamily="49" charset="0"/>
              </a:rPr>
              <a:t>, </a:t>
            </a:r>
            <a:r>
              <a:rPr lang="en-US" altLang="ko-KR" sz="900" dirty="0">
                <a:solidFill>
                  <a:srgbClr val="09885A"/>
                </a:solidFill>
                <a:latin typeface="Courier New" panose="02070309020205020404" pitchFamily="49" charset="0"/>
              </a:rPr>
              <a:t>1</a:t>
            </a:r>
            <a:r>
              <a:rPr lang="en-US" altLang="ko-KR" sz="900" dirty="0">
                <a:solidFill>
                  <a:srgbClr val="000000"/>
                </a:solidFill>
                <a:latin typeface="Courier New" panose="02070309020205020404" pitchFamily="49" charset="0"/>
              </a:rPr>
              <a:t>)),</a:t>
            </a:r>
          </a:p>
          <a:p>
            <a:r>
              <a:rPr lang="en-US" altLang="ko-KR" sz="900" dirty="0">
                <a:solidFill>
                  <a:srgbClr val="000000"/>
                </a:solidFill>
                <a:latin typeface="Courier New" panose="02070309020205020404" pitchFamily="49" charset="0"/>
              </a:rPr>
              <a:t>    tf.keras.layers.Conv2D(filters=</a:t>
            </a:r>
            <a:r>
              <a:rPr lang="en-US" altLang="ko-KR" sz="900" dirty="0">
                <a:solidFill>
                  <a:srgbClr val="09885A"/>
                </a:solidFill>
                <a:latin typeface="Courier New" panose="02070309020205020404" pitchFamily="49" charset="0"/>
              </a:rPr>
              <a:t>64</a:t>
            </a:r>
            <a:r>
              <a:rPr lang="en-US" altLang="ko-KR" sz="900" dirty="0">
                <a:solidFill>
                  <a:srgbClr val="000000"/>
                </a:solidFill>
                <a:latin typeface="Courier New" panose="02070309020205020404" pitchFamily="49" charset="0"/>
              </a:rPr>
              <a:t>, </a:t>
            </a:r>
            <a:r>
              <a:rPr lang="en-US" altLang="ko-KR" sz="900" dirty="0" err="1">
                <a:solidFill>
                  <a:srgbClr val="000000"/>
                </a:solidFill>
                <a:latin typeface="Courier New" panose="02070309020205020404" pitchFamily="49" charset="0"/>
              </a:rPr>
              <a:t>kernel_size</a:t>
            </a:r>
            <a:r>
              <a:rPr lang="en-US" altLang="ko-KR" sz="900" dirty="0">
                <a:solidFill>
                  <a:srgbClr val="000000"/>
                </a:solidFill>
                <a:latin typeface="Courier New" panose="02070309020205020404" pitchFamily="49" charset="0"/>
              </a:rPr>
              <a:t>=</a:t>
            </a:r>
            <a:r>
              <a:rPr lang="en-US" altLang="ko-KR" sz="900" dirty="0">
                <a:solidFill>
                  <a:srgbClr val="09885A"/>
                </a:solidFill>
                <a:latin typeface="Courier New" panose="02070309020205020404" pitchFamily="49" charset="0"/>
              </a:rPr>
              <a:t>2</a:t>
            </a:r>
            <a:r>
              <a:rPr lang="en-US" altLang="ko-KR" sz="900" dirty="0">
                <a:solidFill>
                  <a:srgbClr val="000000"/>
                </a:solidFill>
                <a:latin typeface="Courier New" panose="02070309020205020404" pitchFamily="49" charset="0"/>
              </a:rPr>
              <a:t>, strides=(</a:t>
            </a:r>
            <a:r>
              <a:rPr lang="en-US" altLang="ko-KR" sz="900" dirty="0">
                <a:solidFill>
                  <a:srgbClr val="09885A"/>
                </a:solidFill>
                <a:latin typeface="Courier New" panose="02070309020205020404" pitchFamily="49" charset="0"/>
              </a:rPr>
              <a:t>2</a:t>
            </a:r>
            <a:r>
              <a:rPr lang="en-US" altLang="ko-KR" sz="900" dirty="0">
                <a:solidFill>
                  <a:srgbClr val="000000"/>
                </a:solidFill>
                <a:latin typeface="Courier New" panose="02070309020205020404" pitchFamily="49" charset="0"/>
              </a:rPr>
              <a:t>,</a:t>
            </a:r>
            <a:r>
              <a:rPr lang="en-US" altLang="ko-KR" sz="900" dirty="0">
                <a:solidFill>
                  <a:srgbClr val="09885A"/>
                </a:solidFill>
                <a:latin typeface="Courier New" panose="02070309020205020404" pitchFamily="49" charset="0"/>
              </a:rPr>
              <a:t>2</a:t>
            </a:r>
            <a:r>
              <a:rPr lang="en-US" altLang="ko-KR" sz="900" dirty="0">
                <a:solidFill>
                  <a:srgbClr val="000000"/>
                </a:solidFill>
                <a:latin typeface="Courier New" panose="02070309020205020404" pitchFamily="49" charset="0"/>
              </a:rPr>
              <a:t>), activation=</a:t>
            </a:r>
            <a:r>
              <a:rPr lang="en-US" altLang="ko-KR" sz="900" dirty="0">
                <a:solidFill>
                  <a:srgbClr val="A31515"/>
                </a:solidFill>
                <a:latin typeface="Courier New" panose="02070309020205020404" pitchFamily="49" charset="0"/>
              </a:rPr>
              <a:t>'</a:t>
            </a:r>
            <a:r>
              <a:rPr lang="en-US" altLang="ko-KR" sz="900" dirty="0" err="1">
                <a:solidFill>
                  <a:srgbClr val="A31515"/>
                </a:solidFill>
                <a:latin typeface="Courier New" panose="02070309020205020404" pitchFamily="49" charset="0"/>
              </a:rPr>
              <a:t>relu</a:t>
            </a:r>
            <a:r>
              <a:rPr lang="en-US" altLang="ko-KR" sz="900" dirty="0">
                <a:solidFill>
                  <a:srgbClr val="A31515"/>
                </a:solidFill>
                <a:latin typeface="Courier New" panose="02070309020205020404" pitchFamily="49" charset="0"/>
              </a:rPr>
              <a:t>'</a:t>
            </a:r>
            <a:r>
              <a:rPr lang="en-US" altLang="ko-KR" sz="900" dirty="0">
                <a:solidFill>
                  <a:srgbClr val="000000"/>
                </a:solidFill>
                <a:latin typeface="Courier New" panose="02070309020205020404" pitchFamily="49" charset="0"/>
              </a:rPr>
              <a:t>),</a:t>
            </a:r>
          </a:p>
          <a:p>
            <a:r>
              <a:rPr lang="en-US" altLang="ko-KR" sz="900" dirty="0">
                <a:solidFill>
                  <a:srgbClr val="000000"/>
                </a:solidFill>
                <a:latin typeface="Courier New" panose="02070309020205020404" pitchFamily="49" charset="0"/>
              </a:rPr>
              <a:t>    </a:t>
            </a:r>
            <a:r>
              <a:rPr lang="en-US" altLang="ko-KR" sz="900" dirty="0" err="1">
                <a:solidFill>
                  <a:srgbClr val="000000"/>
                </a:solidFill>
                <a:latin typeface="Courier New" panose="02070309020205020404" pitchFamily="49" charset="0"/>
              </a:rPr>
              <a:t>tf.keras.layers.Flatten</a:t>
            </a:r>
            <a:r>
              <a:rPr lang="en-US" altLang="ko-KR" sz="900" dirty="0">
                <a:solidFill>
                  <a:srgbClr val="000000"/>
                </a:solidFill>
                <a:latin typeface="Courier New" panose="02070309020205020404" pitchFamily="49" charset="0"/>
              </a:rPr>
              <a:t>(),</a:t>
            </a:r>
          </a:p>
          <a:p>
            <a:r>
              <a:rPr lang="en-US" altLang="ko-KR" sz="900" dirty="0">
                <a:solidFill>
                  <a:srgbClr val="000000"/>
                </a:solidFill>
                <a:latin typeface="Courier New" panose="02070309020205020404" pitchFamily="49" charset="0"/>
              </a:rPr>
              <a:t>    </a:t>
            </a:r>
            <a:r>
              <a:rPr lang="en-US" altLang="ko-KR" sz="900" dirty="0" err="1">
                <a:solidFill>
                  <a:srgbClr val="000000"/>
                </a:solidFill>
                <a:latin typeface="Courier New" panose="02070309020205020404" pitchFamily="49" charset="0"/>
              </a:rPr>
              <a:t>tf.keras.layers.Dense</a:t>
            </a:r>
            <a:r>
              <a:rPr lang="en-US" altLang="ko-KR" sz="900" dirty="0">
                <a:solidFill>
                  <a:srgbClr val="000000"/>
                </a:solidFill>
                <a:latin typeface="Courier New" panose="02070309020205020404" pitchFamily="49" charset="0"/>
              </a:rPr>
              <a:t>(</a:t>
            </a:r>
            <a:r>
              <a:rPr lang="en-US" altLang="ko-KR" sz="900" dirty="0">
                <a:solidFill>
                  <a:srgbClr val="09885A"/>
                </a:solidFill>
                <a:latin typeface="Courier New" panose="02070309020205020404" pitchFamily="49" charset="0"/>
              </a:rPr>
              <a:t>64</a:t>
            </a:r>
            <a:r>
              <a:rPr lang="en-US" altLang="ko-KR" sz="900" dirty="0">
                <a:solidFill>
                  <a:srgbClr val="000000"/>
                </a:solidFill>
                <a:latin typeface="Courier New" panose="02070309020205020404" pitchFamily="49" charset="0"/>
              </a:rPr>
              <a:t>, activation=</a:t>
            </a:r>
            <a:r>
              <a:rPr lang="en-US" altLang="ko-KR" sz="900" dirty="0">
                <a:solidFill>
                  <a:srgbClr val="A31515"/>
                </a:solidFill>
                <a:latin typeface="Courier New" panose="02070309020205020404" pitchFamily="49" charset="0"/>
              </a:rPr>
              <a:t>'</a:t>
            </a:r>
            <a:r>
              <a:rPr lang="en-US" altLang="ko-KR" sz="900" dirty="0" err="1">
                <a:solidFill>
                  <a:srgbClr val="A31515"/>
                </a:solidFill>
                <a:latin typeface="Courier New" panose="02070309020205020404" pitchFamily="49" charset="0"/>
              </a:rPr>
              <a:t>relu</a:t>
            </a:r>
            <a:r>
              <a:rPr lang="en-US" altLang="ko-KR" sz="900" dirty="0">
                <a:solidFill>
                  <a:srgbClr val="A31515"/>
                </a:solidFill>
                <a:latin typeface="Courier New" panose="02070309020205020404" pitchFamily="49" charset="0"/>
              </a:rPr>
              <a:t>'</a:t>
            </a:r>
            <a:r>
              <a:rPr lang="en-US" altLang="ko-KR" sz="900" dirty="0">
                <a:solidFill>
                  <a:srgbClr val="000000"/>
                </a:solidFill>
                <a:latin typeface="Courier New" panose="02070309020205020404" pitchFamily="49" charset="0"/>
              </a:rPr>
              <a:t>),</a:t>
            </a:r>
          </a:p>
          <a:p>
            <a:r>
              <a:rPr lang="en-US" altLang="ko-KR" sz="900" dirty="0">
                <a:solidFill>
                  <a:srgbClr val="000000"/>
                </a:solidFill>
                <a:latin typeface="Courier New" panose="02070309020205020404" pitchFamily="49" charset="0"/>
              </a:rPr>
              <a:t>    </a:t>
            </a:r>
            <a:r>
              <a:rPr lang="en-US" altLang="ko-KR" sz="900" dirty="0" err="1">
                <a:solidFill>
                  <a:srgbClr val="000000"/>
                </a:solidFill>
                <a:latin typeface="Courier New" panose="02070309020205020404" pitchFamily="49" charset="0"/>
              </a:rPr>
              <a:t>tf.keras.layers.Dense</a:t>
            </a:r>
            <a:r>
              <a:rPr lang="en-US" altLang="ko-KR" sz="900" dirty="0">
                <a:solidFill>
                  <a:srgbClr val="000000"/>
                </a:solidFill>
                <a:latin typeface="Courier New" panose="02070309020205020404" pitchFamily="49" charset="0"/>
              </a:rPr>
              <a:t>(</a:t>
            </a:r>
            <a:r>
              <a:rPr lang="en-US" altLang="ko-KR" sz="900" dirty="0">
                <a:solidFill>
                  <a:srgbClr val="09885A"/>
                </a:solidFill>
                <a:latin typeface="Courier New" panose="02070309020205020404" pitchFamily="49" charset="0"/>
              </a:rPr>
              <a:t>7</a:t>
            </a:r>
            <a:r>
              <a:rPr lang="en-US" altLang="ko-KR" sz="900" dirty="0">
                <a:solidFill>
                  <a:srgbClr val="000000"/>
                </a:solidFill>
                <a:latin typeface="Courier New" panose="02070309020205020404" pitchFamily="49" charset="0"/>
              </a:rPr>
              <a:t>*</a:t>
            </a:r>
            <a:r>
              <a:rPr lang="en-US" altLang="ko-KR" sz="900" dirty="0">
                <a:solidFill>
                  <a:srgbClr val="09885A"/>
                </a:solidFill>
                <a:latin typeface="Courier New" panose="02070309020205020404" pitchFamily="49" charset="0"/>
              </a:rPr>
              <a:t>7</a:t>
            </a:r>
            <a:r>
              <a:rPr lang="en-US" altLang="ko-KR" sz="900" dirty="0">
                <a:solidFill>
                  <a:srgbClr val="000000"/>
                </a:solidFill>
                <a:latin typeface="Courier New" panose="02070309020205020404" pitchFamily="49" charset="0"/>
              </a:rPr>
              <a:t>*</a:t>
            </a:r>
            <a:r>
              <a:rPr lang="en-US" altLang="ko-KR" sz="900" dirty="0">
                <a:solidFill>
                  <a:srgbClr val="09885A"/>
                </a:solidFill>
                <a:latin typeface="Courier New" panose="02070309020205020404" pitchFamily="49" charset="0"/>
              </a:rPr>
              <a:t>64</a:t>
            </a:r>
            <a:r>
              <a:rPr lang="en-US" altLang="ko-KR" sz="900" dirty="0">
                <a:solidFill>
                  <a:srgbClr val="000000"/>
                </a:solidFill>
                <a:latin typeface="Courier New" panose="02070309020205020404" pitchFamily="49" charset="0"/>
              </a:rPr>
              <a:t>, activation=</a:t>
            </a:r>
            <a:r>
              <a:rPr lang="en-US" altLang="ko-KR" sz="900" dirty="0">
                <a:solidFill>
                  <a:srgbClr val="A31515"/>
                </a:solidFill>
                <a:latin typeface="Courier New" panose="02070309020205020404" pitchFamily="49" charset="0"/>
              </a:rPr>
              <a:t>'</a:t>
            </a:r>
            <a:r>
              <a:rPr lang="en-US" altLang="ko-KR" sz="900" dirty="0" err="1">
                <a:solidFill>
                  <a:srgbClr val="A31515"/>
                </a:solidFill>
                <a:latin typeface="Courier New" panose="02070309020205020404" pitchFamily="49" charset="0"/>
              </a:rPr>
              <a:t>relu</a:t>
            </a:r>
            <a:r>
              <a:rPr lang="en-US" altLang="ko-KR" sz="900" dirty="0">
                <a:solidFill>
                  <a:srgbClr val="A31515"/>
                </a:solidFill>
                <a:latin typeface="Courier New" panose="02070309020205020404" pitchFamily="49" charset="0"/>
              </a:rPr>
              <a:t>'</a:t>
            </a:r>
            <a:r>
              <a:rPr lang="en-US" altLang="ko-KR" sz="900" dirty="0">
                <a:solidFill>
                  <a:srgbClr val="000000"/>
                </a:solidFill>
                <a:latin typeface="Courier New" panose="02070309020205020404" pitchFamily="49" charset="0"/>
              </a:rPr>
              <a:t>),</a:t>
            </a:r>
          </a:p>
          <a:p>
            <a:r>
              <a:rPr lang="en-US" altLang="ko-KR" sz="900" dirty="0">
                <a:solidFill>
                  <a:srgbClr val="000000"/>
                </a:solidFill>
                <a:latin typeface="Courier New" panose="02070309020205020404" pitchFamily="49" charset="0"/>
              </a:rPr>
              <a:t>    </a:t>
            </a:r>
            <a:r>
              <a:rPr lang="en-US" altLang="ko-KR" sz="900" dirty="0" err="1">
                <a:solidFill>
                  <a:srgbClr val="000000"/>
                </a:solidFill>
                <a:latin typeface="Courier New" panose="02070309020205020404" pitchFamily="49" charset="0"/>
              </a:rPr>
              <a:t>tf.keras.layers.Reshape</a:t>
            </a:r>
            <a:r>
              <a:rPr lang="en-US" altLang="ko-KR" sz="900" dirty="0">
                <a:solidFill>
                  <a:srgbClr val="000000"/>
                </a:solidFill>
                <a:latin typeface="Courier New" panose="02070309020205020404" pitchFamily="49" charset="0"/>
              </a:rPr>
              <a:t>(</a:t>
            </a:r>
            <a:r>
              <a:rPr lang="en-US" altLang="ko-KR" sz="900" dirty="0" err="1">
                <a:solidFill>
                  <a:srgbClr val="000000"/>
                </a:solidFill>
                <a:latin typeface="Courier New" panose="02070309020205020404" pitchFamily="49" charset="0"/>
              </a:rPr>
              <a:t>target_shape</a:t>
            </a:r>
            <a:r>
              <a:rPr lang="en-US" altLang="ko-KR" sz="900" dirty="0">
                <a:solidFill>
                  <a:srgbClr val="000000"/>
                </a:solidFill>
                <a:latin typeface="Courier New" panose="02070309020205020404" pitchFamily="49" charset="0"/>
              </a:rPr>
              <a:t>=(</a:t>
            </a:r>
            <a:r>
              <a:rPr lang="en-US" altLang="ko-KR" sz="900" dirty="0">
                <a:solidFill>
                  <a:srgbClr val="09885A"/>
                </a:solidFill>
                <a:latin typeface="Courier New" panose="02070309020205020404" pitchFamily="49" charset="0"/>
              </a:rPr>
              <a:t>7</a:t>
            </a:r>
            <a:r>
              <a:rPr lang="en-US" altLang="ko-KR" sz="900" dirty="0">
                <a:solidFill>
                  <a:srgbClr val="000000"/>
                </a:solidFill>
                <a:latin typeface="Courier New" panose="02070309020205020404" pitchFamily="49" charset="0"/>
              </a:rPr>
              <a:t>,</a:t>
            </a:r>
            <a:r>
              <a:rPr lang="en-US" altLang="ko-KR" sz="900" dirty="0">
                <a:solidFill>
                  <a:srgbClr val="09885A"/>
                </a:solidFill>
                <a:latin typeface="Courier New" panose="02070309020205020404" pitchFamily="49" charset="0"/>
              </a:rPr>
              <a:t>7</a:t>
            </a:r>
            <a:r>
              <a:rPr lang="en-US" altLang="ko-KR" sz="900" dirty="0">
                <a:solidFill>
                  <a:srgbClr val="000000"/>
                </a:solidFill>
                <a:latin typeface="Courier New" panose="02070309020205020404" pitchFamily="49" charset="0"/>
              </a:rPr>
              <a:t>,</a:t>
            </a:r>
            <a:r>
              <a:rPr lang="en-US" altLang="ko-KR" sz="900" dirty="0">
                <a:solidFill>
                  <a:srgbClr val="09885A"/>
                </a:solidFill>
                <a:latin typeface="Courier New" panose="02070309020205020404" pitchFamily="49" charset="0"/>
              </a:rPr>
              <a:t>64</a:t>
            </a:r>
            <a:r>
              <a:rPr lang="en-US" altLang="ko-KR" sz="900" dirty="0">
                <a:solidFill>
                  <a:srgbClr val="000000"/>
                </a:solidFill>
                <a:latin typeface="Courier New" panose="02070309020205020404" pitchFamily="49" charset="0"/>
              </a:rPr>
              <a:t>)),</a:t>
            </a:r>
          </a:p>
          <a:p>
            <a:r>
              <a:rPr lang="en-US" altLang="ko-KR" sz="900" dirty="0">
                <a:solidFill>
                  <a:srgbClr val="000000"/>
                </a:solidFill>
                <a:latin typeface="Courier New" panose="02070309020205020404" pitchFamily="49" charset="0"/>
              </a:rPr>
              <a:t>    tf.keras.layers.Conv2DTranspose(filters=</a:t>
            </a:r>
            <a:r>
              <a:rPr lang="en-US" altLang="ko-KR" sz="900" dirty="0">
                <a:solidFill>
                  <a:srgbClr val="09885A"/>
                </a:solidFill>
                <a:latin typeface="Courier New" panose="02070309020205020404" pitchFamily="49" charset="0"/>
              </a:rPr>
              <a:t>32</a:t>
            </a:r>
            <a:r>
              <a:rPr lang="en-US" altLang="ko-KR" sz="900" dirty="0">
                <a:solidFill>
                  <a:srgbClr val="000000"/>
                </a:solidFill>
                <a:latin typeface="Courier New" panose="02070309020205020404" pitchFamily="49" charset="0"/>
              </a:rPr>
              <a:t>, </a:t>
            </a:r>
            <a:r>
              <a:rPr lang="en-US" altLang="ko-KR" sz="900" dirty="0" err="1">
                <a:solidFill>
                  <a:srgbClr val="000000"/>
                </a:solidFill>
                <a:latin typeface="Courier New" panose="02070309020205020404" pitchFamily="49" charset="0"/>
              </a:rPr>
              <a:t>kernel_size</a:t>
            </a:r>
            <a:r>
              <a:rPr lang="en-US" altLang="ko-KR" sz="900" dirty="0">
                <a:solidFill>
                  <a:srgbClr val="000000"/>
                </a:solidFill>
                <a:latin typeface="Courier New" panose="02070309020205020404" pitchFamily="49" charset="0"/>
              </a:rPr>
              <a:t>=</a:t>
            </a:r>
            <a:r>
              <a:rPr lang="en-US" altLang="ko-KR" sz="900" dirty="0">
                <a:solidFill>
                  <a:srgbClr val="09885A"/>
                </a:solidFill>
                <a:latin typeface="Courier New" panose="02070309020205020404" pitchFamily="49" charset="0"/>
              </a:rPr>
              <a:t>2</a:t>
            </a:r>
            <a:r>
              <a:rPr lang="en-US" altLang="ko-KR" sz="900" dirty="0">
                <a:solidFill>
                  <a:srgbClr val="000000"/>
                </a:solidFill>
                <a:latin typeface="Courier New" panose="02070309020205020404" pitchFamily="49" charset="0"/>
              </a:rPr>
              <a:t>, strides=(</a:t>
            </a:r>
            <a:r>
              <a:rPr lang="en-US" altLang="ko-KR" sz="900" dirty="0">
                <a:solidFill>
                  <a:srgbClr val="09885A"/>
                </a:solidFill>
                <a:latin typeface="Courier New" panose="02070309020205020404" pitchFamily="49" charset="0"/>
              </a:rPr>
              <a:t>2</a:t>
            </a:r>
            <a:r>
              <a:rPr lang="en-US" altLang="ko-KR" sz="900" dirty="0">
                <a:solidFill>
                  <a:srgbClr val="000000"/>
                </a:solidFill>
                <a:latin typeface="Courier New" panose="02070309020205020404" pitchFamily="49" charset="0"/>
              </a:rPr>
              <a:t>,</a:t>
            </a:r>
            <a:r>
              <a:rPr lang="en-US" altLang="ko-KR" sz="900" dirty="0">
                <a:solidFill>
                  <a:srgbClr val="09885A"/>
                </a:solidFill>
                <a:latin typeface="Courier New" panose="02070309020205020404" pitchFamily="49" charset="0"/>
              </a:rPr>
              <a:t>2</a:t>
            </a:r>
            <a:r>
              <a:rPr lang="en-US" altLang="ko-KR" sz="900" dirty="0">
                <a:solidFill>
                  <a:srgbClr val="000000"/>
                </a:solidFill>
                <a:latin typeface="Courier New" panose="02070309020205020404" pitchFamily="49" charset="0"/>
              </a:rPr>
              <a:t>), padding=</a:t>
            </a:r>
            <a:r>
              <a:rPr lang="en-US" altLang="ko-KR" sz="900" dirty="0">
                <a:solidFill>
                  <a:srgbClr val="A31515"/>
                </a:solidFill>
                <a:latin typeface="Courier New" panose="02070309020205020404" pitchFamily="49" charset="0"/>
              </a:rPr>
              <a:t>'same'</a:t>
            </a:r>
            <a:r>
              <a:rPr lang="en-US" altLang="ko-KR" sz="900" dirty="0">
                <a:solidFill>
                  <a:srgbClr val="000000"/>
                </a:solidFill>
                <a:latin typeface="Courier New" panose="02070309020205020404" pitchFamily="49" charset="0"/>
              </a:rPr>
              <a:t>, activation=</a:t>
            </a:r>
            <a:r>
              <a:rPr lang="en-US" altLang="ko-KR" sz="900" dirty="0">
                <a:solidFill>
                  <a:srgbClr val="A31515"/>
                </a:solidFill>
                <a:latin typeface="Courier New" panose="02070309020205020404" pitchFamily="49" charset="0"/>
              </a:rPr>
              <a:t>'</a:t>
            </a:r>
            <a:r>
              <a:rPr lang="en-US" altLang="ko-KR" sz="900" dirty="0" err="1">
                <a:solidFill>
                  <a:srgbClr val="A31515"/>
                </a:solidFill>
                <a:latin typeface="Courier New" panose="02070309020205020404" pitchFamily="49" charset="0"/>
              </a:rPr>
              <a:t>relu</a:t>
            </a:r>
            <a:r>
              <a:rPr lang="en-US" altLang="ko-KR" sz="900" dirty="0">
                <a:solidFill>
                  <a:srgbClr val="A31515"/>
                </a:solidFill>
                <a:latin typeface="Courier New" panose="02070309020205020404" pitchFamily="49" charset="0"/>
              </a:rPr>
              <a:t>'</a:t>
            </a:r>
            <a:r>
              <a:rPr lang="en-US" altLang="ko-KR" sz="900" dirty="0">
                <a:solidFill>
                  <a:srgbClr val="000000"/>
                </a:solidFill>
                <a:latin typeface="Courier New" panose="02070309020205020404" pitchFamily="49" charset="0"/>
              </a:rPr>
              <a:t>),</a:t>
            </a:r>
          </a:p>
          <a:p>
            <a:r>
              <a:rPr lang="en-US" altLang="ko-KR" sz="900" dirty="0">
                <a:solidFill>
                  <a:srgbClr val="000000"/>
                </a:solidFill>
                <a:latin typeface="Courier New" panose="02070309020205020404" pitchFamily="49" charset="0"/>
              </a:rPr>
              <a:t>    tf.keras.layers.Conv2DTranspose(filters=</a:t>
            </a:r>
            <a:r>
              <a:rPr lang="en-US" altLang="ko-KR" sz="900" dirty="0">
                <a:solidFill>
                  <a:srgbClr val="09885A"/>
                </a:solidFill>
                <a:latin typeface="Courier New" panose="02070309020205020404" pitchFamily="49" charset="0"/>
              </a:rPr>
              <a:t>1</a:t>
            </a:r>
            <a:r>
              <a:rPr lang="en-US" altLang="ko-KR" sz="900" dirty="0">
                <a:solidFill>
                  <a:srgbClr val="000000"/>
                </a:solidFill>
                <a:latin typeface="Courier New" panose="02070309020205020404" pitchFamily="49" charset="0"/>
              </a:rPr>
              <a:t>, </a:t>
            </a:r>
            <a:r>
              <a:rPr lang="en-US" altLang="ko-KR" sz="900" dirty="0" err="1">
                <a:solidFill>
                  <a:srgbClr val="000000"/>
                </a:solidFill>
                <a:latin typeface="Courier New" panose="02070309020205020404" pitchFamily="49" charset="0"/>
              </a:rPr>
              <a:t>kernel_size</a:t>
            </a:r>
            <a:r>
              <a:rPr lang="en-US" altLang="ko-KR" sz="900" dirty="0">
                <a:solidFill>
                  <a:srgbClr val="000000"/>
                </a:solidFill>
                <a:latin typeface="Courier New" panose="02070309020205020404" pitchFamily="49" charset="0"/>
              </a:rPr>
              <a:t>=</a:t>
            </a:r>
            <a:r>
              <a:rPr lang="en-US" altLang="ko-KR" sz="900" dirty="0">
                <a:solidFill>
                  <a:srgbClr val="09885A"/>
                </a:solidFill>
                <a:latin typeface="Courier New" panose="02070309020205020404" pitchFamily="49" charset="0"/>
              </a:rPr>
              <a:t>2</a:t>
            </a:r>
            <a:r>
              <a:rPr lang="en-US" altLang="ko-KR" sz="900" dirty="0">
                <a:solidFill>
                  <a:srgbClr val="000000"/>
                </a:solidFill>
                <a:latin typeface="Courier New" panose="02070309020205020404" pitchFamily="49" charset="0"/>
              </a:rPr>
              <a:t>, strides=(</a:t>
            </a:r>
            <a:r>
              <a:rPr lang="en-US" altLang="ko-KR" sz="900" dirty="0">
                <a:solidFill>
                  <a:srgbClr val="09885A"/>
                </a:solidFill>
                <a:latin typeface="Courier New" panose="02070309020205020404" pitchFamily="49" charset="0"/>
              </a:rPr>
              <a:t>2</a:t>
            </a:r>
            <a:r>
              <a:rPr lang="en-US" altLang="ko-KR" sz="900" dirty="0">
                <a:solidFill>
                  <a:srgbClr val="000000"/>
                </a:solidFill>
                <a:latin typeface="Courier New" panose="02070309020205020404" pitchFamily="49" charset="0"/>
              </a:rPr>
              <a:t>,</a:t>
            </a:r>
            <a:r>
              <a:rPr lang="en-US" altLang="ko-KR" sz="900" dirty="0">
                <a:solidFill>
                  <a:srgbClr val="09885A"/>
                </a:solidFill>
                <a:latin typeface="Courier New" panose="02070309020205020404" pitchFamily="49" charset="0"/>
              </a:rPr>
              <a:t>2</a:t>
            </a:r>
            <a:r>
              <a:rPr lang="en-US" altLang="ko-KR" sz="900" dirty="0">
                <a:solidFill>
                  <a:srgbClr val="000000"/>
                </a:solidFill>
                <a:latin typeface="Courier New" panose="02070309020205020404" pitchFamily="49" charset="0"/>
              </a:rPr>
              <a:t>), padding=</a:t>
            </a:r>
            <a:r>
              <a:rPr lang="en-US" altLang="ko-KR" sz="900" dirty="0">
                <a:solidFill>
                  <a:srgbClr val="A31515"/>
                </a:solidFill>
                <a:latin typeface="Courier New" panose="02070309020205020404" pitchFamily="49" charset="0"/>
              </a:rPr>
              <a:t>'same'</a:t>
            </a:r>
            <a:r>
              <a:rPr lang="en-US" altLang="ko-KR" sz="900" dirty="0">
                <a:solidFill>
                  <a:srgbClr val="000000"/>
                </a:solidFill>
                <a:latin typeface="Courier New" panose="02070309020205020404" pitchFamily="49" charset="0"/>
              </a:rPr>
              <a:t>, activation=</a:t>
            </a:r>
            <a:r>
              <a:rPr lang="en-US" altLang="ko-KR" sz="900" dirty="0">
                <a:solidFill>
                  <a:srgbClr val="A31515"/>
                </a:solidFill>
                <a:latin typeface="Courier New" panose="02070309020205020404" pitchFamily="49" charset="0"/>
              </a:rPr>
              <a:t>'sigmoid'</a:t>
            </a:r>
            <a:r>
              <a:rPr lang="en-US" altLang="ko-KR" sz="900" dirty="0">
                <a:solidFill>
                  <a:srgbClr val="000000"/>
                </a:solidFill>
                <a:latin typeface="Courier New" panose="02070309020205020404" pitchFamily="49" charset="0"/>
              </a:rPr>
              <a:t>)</a:t>
            </a:r>
          </a:p>
          <a:p>
            <a:r>
              <a:rPr lang="en-US" altLang="ko-KR" sz="900" dirty="0">
                <a:solidFill>
                  <a:srgbClr val="000000"/>
                </a:solidFill>
                <a:latin typeface="Courier New" panose="02070309020205020404" pitchFamily="49" charset="0"/>
              </a:rPr>
              <a:t>])</a:t>
            </a:r>
          </a:p>
          <a:p>
            <a:r>
              <a:rPr lang="en-US" altLang="ko-KR" sz="900" dirty="0">
                <a:solidFill>
                  <a:srgbClr val="000000"/>
                </a:solidFill>
                <a:latin typeface="Courier New" panose="02070309020205020404" pitchFamily="49" charset="0"/>
              </a:rPr>
              <a:t/>
            </a:r>
            <a:br>
              <a:rPr lang="en-US" altLang="ko-KR" sz="900" dirty="0">
                <a:solidFill>
                  <a:srgbClr val="000000"/>
                </a:solidFill>
                <a:latin typeface="Courier New" panose="02070309020205020404" pitchFamily="49" charset="0"/>
              </a:rPr>
            </a:br>
            <a:r>
              <a:rPr lang="en-US" altLang="ko-KR" sz="900" dirty="0" err="1">
                <a:solidFill>
                  <a:srgbClr val="000000"/>
                </a:solidFill>
                <a:latin typeface="Courier New" panose="02070309020205020404" pitchFamily="49" charset="0"/>
              </a:rPr>
              <a:t>model.</a:t>
            </a:r>
            <a:r>
              <a:rPr lang="en-US" altLang="ko-KR" sz="900" dirty="0" err="1">
                <a:solidFill>
                  <a:srgbClr val="795E26"/>
                </a:solidFill>
                <a:latin typeface="Courier New" panose="02070309020205020404" pitchFamily="49" charset="0"/>
              </a:rPr>
              <a:t>compile</a:t>
            </a:r>
            <a:r>
              <a:rPr lang="en-US" altLang="ko-KR" sz="900" dirty="0">
                <a:solidFill>
                  <a:srgbClr val="000000"/>
                </a:solidFill>
                <a:latin typeface="Courier New" panose="02070309020205020404" pitchFamily="49" charset="0"/>
              </a:rPr>
              <a:t>(optimizer=</a:t>
            </a:r>
            <a:r>
              <a:rPr lang="en-US" altLang="ko-KR" sz="900" dirty="0" err="1">
                <a:solidFill>
                  <a:srgbClr val="000000"/>
                </a:solidFill>
                <a:latin typeface="Courier New" panose="02070309020205020404" pitchFamily="49" charset="0"/>
              </a:rPr>
              <a:t>tf.optimizers.Adam</a:t>
            </a:r>
            <a:r>
              <a:rPr lang="en-US" altLang="ko-KR" sz="900" dirty="0">
                <a:solidFill>
                  <a:srgbClr val="000000"/>
                </a:solidFill>
                <a:latin typeface="Courier New" panose="02070309020205020404" pitchFamily="49" charset="0"/>
              </a:rPr>
              <a:t>(), loss=</a:t>
            </a:r>
            <a:r>
              <a:rPr lang="en-US" altLang="ko-KR" sz="900" dirty="0">
                <a:solidFill>
                  <a:srgbClr val="A31515"/>
                </a:solidFill>
                <a:latin typeface="Courier New" panose="02070309020205020404" pitchFamily="49" charset="0"/>
              </a:rPr>
              <a:t>'</a:t>
            </a:r>
            <a:r>
              <a:rPr lang="en-US" altLang="ko-KR" sz="900" dirty="0" err="1">
                <a:solidFill>
                  <a:srgbClr val="A31515"/>
                </a:solidFill>
                <a:latin typeface="Courier New" panose="02070309020205020404" pitchFamily="49" charset="0"/>
              </a:rPr>
              <a:t>mse</a:t>
            </a:r>
            <a:r>
              <a:rPr lang="en-US" altLang="ko-KR" sz="900" dirty="0">
                <a:solidFill>
                  <a:srgbClr val="A31515"/>
                </a:solidFill>
                <a:latin typeface="Courier New" panose="02070309020205020404" pitchFamily="49" charset="0"/>
              </a:rPr>
              <a:t>'</a:t>
            </a:r>
            <a:r>
              <a:rPr lang="en-US" altLang="ko-KR" sz="900" dirty="0">
                <a:solidFill>
                  <a:srgbClr val="000000"/>
                </a:solidFill>
                <a:latin typeface="Courier New" panose="02070309020205020404" pitchFamily="49" charset="0"/>
              </a:rPr>
              <a:t>)</a:t>
            </a:r>
          </a:p>
          <a:p>
            <a:r>
              <a:rPr lang="en-US" altLang="ko-KR" sz="900" dirty="0" err="1">
                <a:solidFill>
                  <a:srgbClr val="000000"/>
                </a:solidFill>
                <a:latin typeface="Courier New" panose="02070309020205020404" pitchFamily="49" charset="0"/>
              </a:rPr>
              <a:t>model.summary</a:t>
            </a:r>
            <a:r>
              <a:rPr lang="en-US" altLang="ko-KR" sz="900" dirty="0">
                <a:solidFill>
                  <a:srgbClr val="000000"/>
                </a:solidFill>
                <a:latin typeface="Courier New" panose="02070309020205020404" pitchFamily="49" charset="0"/>
              </a:rPr>
              <a:t>()</a:t>
            </a:r>
            <a:endParaRPr lang="en-US" altLang="ko-KR" sz="900" b="0" dirty="0">
              <a:solidFill>
                <a:srgbClr val="000000"/>
              </a:solidFill>
              <a:effectLst/>
              <a:latin typeface="Courier New" panose="02070309020205020404" pitchFamily="49" charset="0"/>
            </a:endParaRPr>
          </a:p>
        </p:txBody>
      </p:sp>
      <p:pic>
        <p:nvPicPr>
          <p:cNvPr id="6" name="그림 5"/>
          <p:cNvPicPr>
            <a:picLocks noChangeAspect="1"/>
          </p:cNvPicPr>
          <p:nvPr/>
        </p:nvPicPr>
        <p:blipFill>
          <a:blip r:embed="rId2"/>
          <a:stretch>
            <a:fillRect/>
          </a:stretch>
        </p:blipFill>
        <p:spPr>
          <a:xfrm>
            <a:off x="4461617" y="3035193"/>
            <a:ext cx="4258177" cy="3310270"/>
          </a:xfrm>
          <a:prstGeom prst="rect">
            <a:avLst/>
          </a:prstGeom>
        </p:spPr>
      </p:pic>
    </p:spTree>
    <p:extLst>
      <p:ext uri="{BB962C8B-B14F-4D97-AF65-F5344CB8AC3E}">
        <p14:creationId xmlns:p14="http://schemas.microsoft.com/office/powerpoint/2010/main" val="270841917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번호 개체 틀 1"/>
          <p:cNvSpPr>
            <a:spLocks noGrp="1"/>
          </p:cNvSpPr>
          <p:nvPr>
            <p:ph type="sldNum" sz="quarter" idx="4"/>
          </p:nvPr>
        </p:nvSpPr>
        <p:spPr/>
        <p:txBody>
          <a:bodyPr/>
          <a:lstStyle/>
          <a:p>
            <a:fld id="{B4F3E208-3B10-45C3-AB64-9D3429F1AD1A}" type="slidenum">
              <a:rPr lang="ko-KR" altLang="en-US" smtClean="0"/>
              <a:t>16</a:t>
            </a:fld>
            <a:endParaRPr lang="ko-KR" altLang="en-US"/>
          </a:p>
        </p:txBody>
      </p:sp>
      <p:sp>
        <p:nvSpPr>
          <p:cNvPr id="3" name="제목 2"/>
          <p:cNvSpPr>
            <a:spLocks noGrp="1"/>
          </p:cNvSpPr>
          <p:nvPr>
            <p:ph type="title"/>
          </p:nvPr>
        </p:nvSpPr>
        <p:spPr/>
        <p:txBody>
          <a:bodyPr/>
          <a:lstStyle/>
          <a:p>
            <a:r>
              <a:rPr lang="en-US" altLang="ko-KR" dirty="0"/>
              <a:t>CNN</a:t>
            </a:r>
            <a:r>
              <a:rPr lang="ko-KR" altLang="en-US" dirty="0"/>
              <a:t>으로 </a:t>
            </a:r>
            <a:r>
              <a:rPr lang="en-US" altLang="ko-KR" dirty="0"/>
              <a:t>MNIST </a:t>
            </a:r>
            <a:r>
              <a:rPr lang="ko-KR" altLang="en-US" dirty="0" err="1"/>
              <a:t>손글씨</a:t>
            </a:r>
            <a:r>
              <a:rPr lang="ko-KR" altLang="en-US" dirty="0"/>
              <a:t> </a:t>
            </a:r>
            <a:r>
              <a:rPr lang="ko-KR" altLang="en-US" dirty="0" err="1" smtClean="0"/>
              <a:t>오코인토더</a:t>
            </a:r>
            <a:r>
              <a:rPr lang="ko-KR" altLang="en-US" dirty="0" smtClean="0"/>
              <a:t> 모델</a:t>
            </a:r>
            <a:r>
              <a:rPr lang="en-US" altLang="ko-KR" dirty="0" smtClean="0"/>
              <a:t> </a:t>
            </a:r>
            <a:endParaRPr lang="ko-KR" altLang="en-US" dirty="0"/>
          </a:p>
        </p:txBody>
      </p:sp>
      <p:sp>
        <p:nvSpPr>
          <p:cNvPr id="4" name="내용 개체 틀 3"/>
          <p:cNvSpPr>
            <a:spLocks noGrp="1"/>
          </p:cNvSpPr>
          <p:nvPr>
            <p:ph idx="1"/>
          </p:nvPr>
        </p:nvSpPr>
        <p:spPr/>
        <p:txBody>
          <a:bodyPr/>
          <a:lstStyle/>
          <a:p>
            <a:endParaRPr lang="ko-KR" altLang="en-US" dirty="0"/>
          </a:p>
        </p:txBody>
      </p:sp>
      <p:pic>
        <p:nvPicPr>
          <p:cNvPr id="8194" name="Picture 2" descr="The structure of proposed Convolutional AutoEncoders (CAE) for MNIST. In the middle there is a fully connected autoencoder whose embedded layer is composed of only 10 neurons. The rest are convolutional layers and convolutional transpose layers (some work refers to as Deconvolutional layer). The network can be trained directly in an end-to-end manner.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7090" y="1218527"/>
            <a:ext cx="8303609" cy="3038145"/>
          </a:xfrm>
          <a:prstGeom prst="rect">
            <a:avLst/>
          </a:prstGeom>
          <a:noFill/>
          <a:extLst>
            <a:ext uri="{909E8E84-426E-40DD-AFC4-6F175D3DCCD1}">
              <a14:hiddenFill xmlns:a14="http://schemas.microsoft.com/office/drawing/2010/main">
                <a:solidFill>
                  <a:srgbClr val="FFFFFF"/>
                </a:solidFill>
              </a14:hiddenFill>
            </a:ext>
          </a:extLst>
        </p:spPr>
      </p:pic>
      <p:sp>
        <p:nvSpPr>
          <p:cNvPr id="7" name="직사각형 6"/>
          <p:cNvSpPr/>
          <p:nvPr/>
        </p:nvSpPr>
        <p:spPr>
          <a:xfrm>
            <a:off x="307946" y="4408515"/>
            <a:ext cx="8836054" cy="1785104"/>
          </a:xfrm>
          <a:prstGeom prst="rect">
            <a:avLst/>
          </a:prstGeom>
        </p:spPr>
        <p:txBody>
          <a:bodyPr wrap="square">
            <a:spAutoFit/>
          </a:bodyPr>
          <a:lstStyle/>
          <a:p>
            <a:r>
              <a:rPr lang="en-US" altLang="ko-KR" sz="1000" dirty="0" smtClean="0">
                <a:solidFill>
                  <a:srgbClr val="000000"/>
                </a:solidFill>
                <a:latin typeface="Courier New" panose="02070309020205020404" pitchFamily="49" charset="0"/>
              </a:rPr>
              <a:t>model</a:t>
            </a:r>
            <a:r>
              <a:rPr lang="en-US" altLang="ko-KR" sz="1000" dirty="0">
                <a:solidFill>
                  <a:srgbClr val="000000"/>
                </a:solidFill>
                <a:latin typeface="Courier New" panose="02070309020205020404" pitchFamily="49" charset="0"/>
              </a:rPr>
              <a:t> = </a:t>
            </a:r>
            <a:r>
              <a:rPr lang="en-US" altLang="ko-KR" sz="1000" dirty="0" err="1">
                <a:solidFill>
                  <a:srgbClr val="000000"/>
                </a:solidFill>
                <a:latin typeface="Courier New" panose="02070309020205020404" pitchFamily="49" charset="0"/>
              </a:rPr>
              <a:t>tf.keras.Sequential</a:t>
            </a:r>
            <a:r>
              <a:rPr lang="en-US" altLang="ko-KR" sz="1000" dirty="0">
                <a:solidFill>
                  <a:srgbClr val="000000"/>
                </a:solidFill>
                <a:latin typeface="Courier New" panose="02070309020205020404" pitchFamily="49" charset="0"/>
              </a:rPr>
              <a:t>([</a:t>
            </a:r>
          </a:p>
          <a:p>
            <a:r>
              <a:rPr lang="en-US" altLang="ko-KR" sz="1000" dirty="0">
                <a:solidFill>
                  <a:srgbClr val="000000"/>
                </a:solidFill>
                <a:latin typeface="Courier New" panose="02070309020205020404" pitchFamily="49" charset="0"/>
              </a:rPr>
              <a:t>    tf.keras.layers.Conv2D(filters=</a:t>
            </a:r>
            <a:r>
              <a:rPr lang="en-US" altLang="ko-KR" sz="1000" dirty="0">
                <a:solidFill>
                  <a:srgbClr val="09885A"/>
                </a:solidFill>
                <a:latin typeface="Courier New" panose="02070309020205020404" pitchFamily="49" charset="0"/>
              </a:rPr>
              <a:t>32</a:t>
            </a:r>
            <a:r>
              <a:rPr lang="en-US" altLang="ko-KR" sz="1000" dirty="0">
                <a:solidFill>
                  <a:srgbClr val="000000"/>
                </a:solidFill>
                <a:latin typeface="Courier New" panose="02070309020205020404" pitchFamily="49" charset="0"/>
              </a:rPr>
              <a:t>, </a:t>
            </a:r>
            <a:r>
              <a:rPr lang="en-US" altLang="ko-KR" sz="1000" dirty="0" err="1">
                <a:solidFill>
                  <a:srgbClr val="000000"/>
                </a:solidFill>
                <a:latin typeface="Courier New" panose="02070309020205020404" pitchFamily="49" charset="0"/>
              </a:rPr>
              <a:t>kernel_size</a:t>
            </a:r>
            <a:r>
              <a:rPr lang="en-US" altLang="ko-KR" sz="1000" dirty="0">
                <a:solidFill>
                  <a:srgbClr val="000000"/>
                </a:solidFill>
                <a:latin typeface="Courier New" panose="02070309020205020404" pitchFamily="49" charset="0"/>
              </a:rPr>
              <a:t>=</a:t>
            </a:r>
            <a:r>
              <a:rPr lang="en-US" altLang="ko-KR" sz="1000" dirty="0">
                <a:solidFill>
                  <a:srgbClr val="09885A"/>
                </a:solidFill>
                <a:latin typeface="Courier New" panose="02070309020205020404" pitchFamily="49" charset="0"/>
              </a:rPr>
              <a:t>2</a:t>
            </a:r>
            <a:r>
              <a:rPr lang="en-US" altLang="ko-KR" sz="1000" dirty="0">
                <a:solidFill>
                  <a:srgbClr val="000000"/>
                </a:solidFill>
                <a:latin typeface="Courier New" panose="02070309020205020404" pitchFamily="49" charset="0"/>
              </a:rPr>
              <a:t>, strides=(</a:t>
            </a:r>
            <a:r>
              <a:rPr lang="en-US" altLang="ko-KR" sz="1000" dirty="0">
                <a:solidFill>
                  <a:srgbClr val="09885A"/>
                </a:solidFill>
                <a:latin typeface="Courier New" panose="02070309020205020404" pitchFamily="49" charset="0"/>
              </a:rPr>
              <a:t>2</a:t>
            </a:r>
            <a:r>
              <a:rPr lang="en-US" altLang="ko-KR" sz="1000" dirty="0">
                <a:solidFill>
                  <a:srgbClr val="000000"/>
                </a:solidFill>
                <a:latin typeface="Courier New" panose="02070309020205020404" pitchFamily="49" charset="0"/>
              </a:rPr>
              <a:t>,</a:t>
            </a:r>
            <a:r>
              <a:rPr lang="en-US" altLang="ko-KR" sz="1000" dirty="0">
                <a:solidFill>
                  <a:srgbClr val="09885A"/>
                </a:solidFill>
                <a:latin typeface="Courier New" panose="02070309020205020404" pitchFamily="49" charset="0"/>
              </a:rPr>
              <a:t>2</a:t>
            </a:r>
            <a:r>
              <a:rPr lang="en-US" altLang="ko-KR" sz="1000" dirty="0">
                <a:solidFill>
                  <a:srgbClr val="000000"/>
                </a:solidFill>
                <a:latin typeface="Courier New" panose="02070309020205020404" pitchFamily="49" charset="0"/>
              </a:rPr>
              <a:t>), activation=</a:t>
            </a:r>
            <a:r>
              <a:rPr lang="en-US" altLang="ko-KR" sz="1000" dirty="0">
                <a:solidFill>
                  <a:srgbClr val="A31515"/>
                </a:solidFill>
                <a:latin typeface="Courier New" panose="02070309020205020404" pitchFamily="49" charset="0"/>
              </a:rPr>
              <a:t>'</a:t>
            </a:r>
            <a:r>
              <a:rPr lang="en-US" altLang="ko-KR" sz="1000" dirty="0" err="1">
                <a:solidFill>
                  <a:srgbClr val="A31515"/>
                </a:solidFill>
                <a:latin typeface="Courier New" panose="02070309020205020404" pitchFamily="49" charset="0"/>
              </a:rPr>
              <a:t>relu</a:t>
            </a:r>
            <a:r>
              <a:rPr lang="en-US" altLang="ko-KR" sz="1000" dirty="0">
                <a:solidFill>
                  <a:srgbClr val="A31515"/>
                </a:solidFill>
                <a:latin typeface="Courier New" panose="02070309020205020404" pitchFamily="49" charset="0"/>
              </a:rPr>
              <a:t>'</a:t>
            </a:r>
            <a:r>
              <a:rPr lang="en-US" altLang="ko-KR" sz="1000" dirty="0">
                <a:solidFill>
                  <a:srgbClr val="000000"/>
                </a:solidFill>
                <a:latin typeface="Courier New" panose="02070309020205020404" pitchFamily="49" charset="0"/>
              </a:rPr>
              <a:t>, </a:t>
            </a:r>
            <a:r>
              <a:rPr lang="en-US" altLang="ko-KR" sz="1000" dirty="0" err="1">
                <a:solidFill>
                  <a:srgbClr val="000000"/>
                </a:solidFill>
                <a:latin typeface="Courier New" panose="02070309020205020404" pitchFamily="49" charset="0"/>
              </a:rPr>
              <a:t>input_shape</a:t>
            </a:r>
            <a:r>
              <a:rPr lang="en-US" altLang="ko-KR" sz="1000" dirty="0">
                <a:solidFill>
                  <a:srgbClr val="000000"/>
                </a:solidFill>
                <a:latin typeface="Courier New" panose="02070309020205020404" pitchFamily="49" charset="0"/>
              </a:rPr>
              <a:t>=(</a:t>
            </a:r>
            <a:r>
              <a:rPr lang="en-US" altLang="ko-KR" sz="1000" dirty="0">
                <a:solidFill>
                  <a:srgbClr val="09885A"/>
                </a:solidFill>
                <a:latin typeface="Courier New" panose="02070309020205020404" pitchFamily="49" charset="0"/>
              </a:rPr>
              <a:t>28</a:t>
            </a:r>
            <a:r>
              <a:rPr lang="en-US" altLang="ko-KR" sz="1000" dirty="0">
                <a:solidFill>
                  <a:srgbClr val="000000"/>
                </a:solidFill>
                <a:latin typeface="Courier New" panose="02070309020205020404" pitchFamily="49" charset="0"/>
              </a:rPr>
              <a:t>, </a:t>
            </a:r>
            <a:r>
              <a:rPr lang="en-US" altLang="ko-KR" sz="1000" dirty="0">
                <a:solidFill>
                  <a:srgbClr val="09885A"/>
                </a:solidFill>
                <a:latin typeface="Courier New" panose="02070309020205020404" pitchFamily="49" charset="0"/>
              </a:rPr>
              <a:t>28</a:t>
            </a:r>
            <a:r>
              <a:rPr lang="en-US" altLang="ko-KR" sz="1000" dirty="0">
                <a:solidFill>
                  <a:srgbClr val="000000"/>
                </a:solidFill>
                <a:latin typeface="Courier New" panose="02070309020205020404" pitchFamily="49" charset="0"/>
              </a:rPr>
              <a:t>, </a:t>
            </a:r>
            <a:r>
              <a:rPr lang="en-US" altLang="ko-KR" sz="1000" dirty="0">
                <a:solidFill>
                  <a:srgbClr val="09885A"/>
                </a:solidFill>
                <a:latin typeface="Courier New" panose="02070309020205020404" pitchFamily="49" charset="0"/>
              </a:rPr>
              <a:t>1</a:t>
            </a:r>
            <a:r>
              <a:rPr lang="en-US" altLang="ko-KR" sz="1000" dirty="0">
                <a:solidFill>
                  <a:srgbClr val="000000"/>
                </a:solidFill>
                <a:latin typeface="Courier New" panose="02070309020205020404" pitchFamily="49" charset="0"/>
              </a:rPr>
              <a:t>)),</a:t>
            </a:r>
          </a:p>
          <a:p>
            <a:r>
              <a:rPr lang="en-US" altLang="ko-KR" sz="1000" dirty="0">
                <a:solidFill>
                  <a:srgbClr val="000000"/>
                </a:solidFill>
                <a:latin typeface="Courier New" panose="02070309020205020404" pitchFamily="49" charset="0"/>
              </a:rPr>
              <a:t>    tf.keras.layers.Conv2D(filters=</a:t>
            </a:r>
            <a:r>
              <a:rPr lang="en-US" altLang="ko-KR" sz="1000" dirty="0">
                <a:solidFill>
                  <a:srgbClr val="09885A"/>
                </a:solidFill>
                <a:latin typeface="Courier New" panose="02070309020205020404" pitchFamily="49" charset="0"/>
              </a:rPr>
              <a:t>64</a:t>
            </a:r>
            <a:r>
              <a:rPr lang="en-US" altLang="ko-KR" sz="1000" dirty="0">
                <a:solidFill>
                  <a:srgbClr val="000000"/>
                </a:solidFill>
                <a:latin typeface="Courier New" panose="02070309020205020404" pitchFamily="49" charset="0"/>
              </a:rPr>
              <a:t>, </a:t>
            </a:r>
            <a:r>
              <a:rPr lang="en-US" altLang="ko-KR" sz="1000" dirty="0" err="1">
                <a:solidFill>
                  <a:srgbClr val="000000"/>
                </a:solidFill>
                <a:latin typeface="Courier New" panose="02070309020205020404" pitchFamily="49" charset="0"/>
              </a:rPr>
              <a:t>kernel_size</a:t>
            </a:r>
            <a:r>
              <a:rPr lang="en-US" altLang="ko-KR" sz="1000" dirty="0">
                <a:solidFill>
                  <a:srgbClr val="000000"/>
                </a:solidFill>
                <a:latin typeface="Courier New" panose="02070309020205020404" pitchFamily="49" charset="0"/>
              </a:rPr>
              <a:t>=</a:t>
            </a:r>
            <a:r>
              <a:rPr lang="en-US" altLang="ko-KR" sz="1000" dirty="0">
                <a:solidFill>
                  <a:srgbClr val="09885A"/>
                </a:solidFill>
                <a:latin typeface="Courier New" panose="02070309020205020404" pitchFamily="49" charset="0"/>
              </a:rPr>
              <a:t>2</a:t>
            </a:r>
            <a:r>
              <a:rPr lang="en-US" altLang="ko-KR" sz="1000" dirty="0">
                <a:solidFill>
                  <a:srgbClr val="000000"/>
                </a:solidFill>
                <a:latin typeface="Courier New" panose="02070309020205020404" pitchFamily="49" charset="0"/>
              </a:rPr>
              <a:t>, strides=(</a:t>
            </a:r>
            <a:r>
              <a:rPr lang="en-US" altLang="ko-KR" sz="1000" dirty="0">
                <a:solidFill>
                  <a:srgbClr val="09885A"/>
                </a:solidFill>
                <a:latin typeface="Courier New" panose="02070309020205020404" pitchFamily="49" charset="0"/>
              </a:rPr>
              <a:t>2</a:t>
            </a:r>
            <a:r>
              <a:rPr lang="en-US" altLang="ko-KR" sz="1000" dirty="0">
                <a:solidFill>
                  <a:srgbClr val="000000"/>
                </a:solidFill>
                <a:latin typeface="Courier New" panose="02070309020205020404" pitchFamily="49" charset="0"/>
              </a:rPr>
              <a:t>,</a:t>
            </a:r>
            <a:r>
              <a:rPr lang="en-US" altLang="ko-KR" sz="1000" dirty="0">
                <a:solidFill>
                  <a:srgbClr val="09885A"/>
                </a:solidFill>
                <a:latin typeface="Courier New" panose="02070309020205020404" pitchFamily="49" charset="0"/>
              </a:rPr>
              <a:t>2</a:t>
            </a:r>
            <a:r>
              <a:rPr lang="en-US" altLang="ko-KR" sz="1000" dirty="0">
                <a:solidFill>
                  <a:srgbClr val="000000"/>
                </a:solidFill>
                <a:latin typeface="Courier New" panose="02070309020205020404" pitchFamily="49" charset="0"/>
              </a:rPr>
              <a:t>), activation=</a:t>
            </a:r>
            <a:r>
              <a:rPr lang="en-US" altLang="ko-KR" sz="1000" dirty="0">
                <a:solidFill>
                  <a:srgbClr val="A31515"/>
                </a:solidFill>
                <a:latin typeface="Courier New" panose="02070309020205020404" pitchFamily="49" charset="0"/>
              </a:rPr>
              <a:t>'</a:t>
            </a:r>
            <a:r>
              <a:rPr lang="en-US" altLang="ko-KR" sz="1000" dirty="0" err="1">
                <a:solidFill>
                  <a:srgbClr val="A31515"/>
                </a:solidFill>
                <a:latin typeface="Courier New" panose="02070309020205020404" pitchFamily="49" charset="0"/>
              </a:rPr>
              <a:t>relu</a:t>
            </a:r>
            <a:r>
              <a:rPr lang="en-US" altLang="ko-KR" sz="1000" dirty="0">
                <a:solidFill>
                  <a:srgbClr val="A31515"/>
                </a:solidFill>
                <a:latin typeface="Courier New" panose="02070309020205020404" pitchFamily="49" charset="0"/>
              </a:rPr>
              <a:t>'</a:t>
            </a:r>
            <a:r>
              <a:rPr lang="en-US" altLang="ko-KR" sz="1000" dirty="0">
                <a:solidFill>
                  <a:srgbClr val="000000"/>
                </a:solidFill>
                <a:latin typeface="Courier New" panose="02070309020205020404" pitchFamily="49" charset="0"/>
              </a:rPr>
              <a:t>),</a:t>
            </a:r>
          </a:p>
          <a:p>
            <a:r>
              <a:rPr lang="en-US" altLang="ko-KR" sz="1000" dirty="0">
                <a:solidFill>
                  <a:srgbClr val="000000"/>
                </a:solidFill>
                <a:latin typeface="Courier New" panose="02070309020205020404" pitchFamily="49" charset="0"/>
              </a:rPr>
              <a:t>    </a:t>
            </a:r>
            <a:r>
              <a:rPr lang="en-US" altLang="ko-KR" sz="1000" dirty="0" err="1">
                <a:solidFill>
                  <a:srgbClr val="000000"/>
                </a:solidFill>
                <a:latin typeface="Courier New" panose="02070309020205020404" pitchFamily="49" charset="0"/>
              </a:rPr>
              <a:t>tf.keras.layers.Flatten</a:t>
            </a:r>
            <a:r>
              <a:rPr lang="en-US" altLang="ko-KR" sz="1000" dirty="0">
                <a:solidFill>
                  <a:srgbClr val="000000"/>
                </a:solidFill>
                <a:latin typeface="Courier New" panose="02070309020205020404" pitchFamily="49" charset="0"/>
              </a:rPr>
              <a:t>(),</a:t>
            </a:r>
          </a:p>
          <a:p>
            <a:r>
              <a:rPr lang="en-US" altLang="ko-KR" sz="1000" dirty="0">
                <a:solidFill>
                  <a:srgbClr val="000000"/>
                </a:solidFill>
                <a:latin typeface="Courier New" panose="02070309020205020404" pitchFamily="49" charset="0"/>
              </a:rPr>
              <a:t>    </a:t>
            </a:r>
            <a:r>
              <a:rPr lang="en-US" altLang="ko-KR" sz="1000" dirty="0" err="1">
                <a:solidFill>
                  <a:srgbClr val="000000"/>
                </a:solidFill>
                <a:latin typeface="Courier New" panose="02070309020205020404" pitchFamily="49" charset="0"/>
              </a:rPr>
              <a:t>tf.keras.layers.Dense</a:t>
            </a:r>
            <a:r>
              <a:rPr lang="en-US" altLang="ko-KR" sz="1000" dirty="0">
                <a:solidFill>
                  <a:srgbClr val="000000"/>
                </a:solidFill>
                <a:latin typeface="Courier New" panose="02070309020205020404" pitchFamily="49" charset="0"/>
              </a:rPr>
              <a:t>(</a:t>
            </a:r>
            <a:r>
              <a:rPr lang="en-US" altLang="ko-KR" sz="1000" dirty="0">
                <a:solidFill>
                  <a:srgbClr val="09885A"/>
                </a:solidFill>
                <a:latin typeface="Courier New" panose="02070309020205020404" pitchFamily="49" charset="0"/>
              </a:rPr>
              <a:t>64</a:t>
            </a:r>
            <a:r>
              <a:rPr lang="en-US" altLang="ko-KR" sz="1000" dirty="0">
                <a:solidFill>
                  <a:srgbClr val="000000"/>
                </a:solidFill>
                <a:latin typeface="Courier New" panose="02070309020205020404" pitchFamily="49" charset="0"/>
              </a:rPr>
              <a:t>, activation=</a:t>
            </a:r>
            <a:r>
              <a:rPr lang="en-US" altLang="ko-KR" sz="1000" dirty="0">
                <a:solidFill>
                  <a:srgbClr val="A31515"/>
                </a:solidFill>
                <a:latin typeface="Courier New" panose="02070309020205020404" pitchFamily="49" charset="0"/>
              </a:rPr>
              <a:t>'</a:t>
            </a:r>
            <a:r>
              <a:rPr lang="en-US" altLang="ko-KR" sz="1000" dirty="0" err="1">
                <a:solidFill>
                  <a:srgbClr val="A31515"/>
                </a:solidFill>
                <a:latin typeface="Courier New" panose="02070309020205020404" pitchFamily="49" charset="0"/>
              </a:rPr>
              <a:t>relu</a:t>
            </a:r>
            <a:r>
              <a:rPr lang="en-US" altLang="ko-KR" sz="1000" dirty="0">
                <a:solidFill>
                  <a:srgbClr val="A31515"/>
                </a:solidFill>
                <a:latin typeface="Courier New" panose="02070309020205020404" pitchFamily="49" charset="0"/>
              </a:rPr>
              <a:t>'</a:t>
            </a:r>
            <a:r>
              <a:rPr lang="en-US" altLang="ko-KR" sz="1000" dirty="0">
                <a:solidFill>
                  <a:srgbClr val="000000"/>
                </a:solidFill>
                <a:latin typeface="Courier New" panose="02070309020205020404" pitchFamily="49" charset="0"/>
              </a:rPr>
              <a:t>),</a:t>
            </a:r>
          </a:p>
          <a:p>
            <a:r>
              <a:rPr lang="en-US" altLang="ko-KR" sz="1000" dirty="0">
                <a:solidFill>
                  <a:srgbClr val="000000"/>
                </a:solidFill>
                <a:latin typeface="Courier New" panose="02070309020205020404" pitchFamily="49" charset="0"/>
              </a:rPr>
              <a:t>    </a:t>
            </a:r>
            <a:r>
              <a:rPr lang="en-US" altLang="ko-KR" sz="1000" dirty="0" err="1">
                <a:solidFill>
                  <a:srgbClr val="000000"/>
                </a:solidFill>
                <a:latin typeface="Courier New" panose="02070309020205020404" pitchFamily="49" charset="0"/>
              </a:rPr>
              <a:t>tf.keras.layers.Dense</a:t>
            </a:r>
            <a:r>
              <a:rPr lang="en-US" altLang="ko-KR" sz="1000" dirty="0">
                <a:solidFill>
                  <a:srgbClr val="000000"/>
                </a:solidFill>
                <a:latin typeface="Courier New" panose="02070309020205020404" pitchFamily="49" charset="0"/>
              </a:rPr>
              <a:t>(</a:t>
            </a:r>
            <a:r>
              <a:rPr lang="en-US" altLang="ko-KR" sz="1000" dirty="0">
                <a:solidFill>
                  <a:srgbClr val="09885A"/>
                </a:solidFill>
                <a:latin typeface="Courier New" panose="02070309020205020404" pitchFamily="49" charset="0"/>
              </a:rPr>
              <a:t>7</a:t>
            </a:r>
            <a:r>
              <a:rPr lang="en-US" altLang="ko-KR" sz="1000" dirty="0">
                <a:solidFill>
                  <a:srgbClr val="000000"/>
                </a:solidFill>
                <a:latin typeface="Courier New" panose="02070309020205020404" pitchFamily="49" charset="0"/>
              </a:rPr>
              <a:t>*</a:t>
            </a:r>
            <a:r>
              <a:rPr lang="en-US" altLang="ko-KR" sz="1000" dirty="0">
                <a:solidFill>
                  <a:srgbClr val="09885A"/>
                </a:solidFill>
                <a:latin typeface="Courier New" panose="02070309020205020404" pitchFamily="49" charset="0"/>
              </a:rPr>
              <a:t>7</a:t>
            </a:r>
            <a:r>
              <a:rPr lang="en-US" altLang="ko-KR" sz="1000" dirty="0">
                <a:solidFill>
                  <a:srgbClr val="000000"/>
                </a:solidFill>
                <a:latin typeface="Courier New" panose="02070309020205020404" pitchFamily="49" charset="0"/>
              </a:rPr>
              <a:t>*</a:t>
            </a:r>
            <a:r>
              <a:rPr lang="en-US" altLang="ko-KR" sz="1000" dirty="0">
                <a:solidFill>
                  <a:srgbClr val="09885A"/>
                </a:solidFill>
                <a:latin typeface="Courier New" panose="02070309020205020404" pitchFamily="49" charset="0"/>
              </a:rPr>
              <a:t>64</a:t>
            </a:r>
            <a:r>
              <a:rPr lang="en-US" altLang="ko-KR" sz="1000" dirty="0">
                <a:solidFill>
                  <a:srgbClr val="000000"/>
                </a:solidFill>
                <a:latin typeface="Courier New" panose="02070309020205020404" pitchFamily="49" charset="0"/>
              </a:rPr>
              <a:t>, activation=</a:t>
            </a:r>
            <a:r>
              <a:rPr lang="en-US" altLang="ko-KR" sz="1000" dirty="0">
                <a:solidFill>
                  <a:srgbClr val="A31515"/>
                </a:solidFill>
                <a:latin typeface="Courier New" panose="02070309020205020404" pitchFamily="49" charset="0"/>
              </a:rPr>
              <a:t>'</a:t>
            </a:r>
            <a:r>
              <a:rPr lang="en-US" altLang="ko-KR" sz="1000" dirty="0" err="1">
                <a:solidFill>
                  <a:srgbClr val="A31515"/>
                </a:solidFill>
                <a:latin typeface="Courier New" panose="02070309020205020404" pitchFamily="49" charset="0"/>
              </a:rPr>
              <a:t>relu</a:t>
            </a:r>
            <a:r>
              <a:rPr lang="en-US" altLang="ko-KR" sz="1000" dirty="0">
                <a:solidFill>
                  <a:srgbClr val="A31515"/>
                </a:solidFill>
                <a:latin typeface="Courier New" panose="02070309020205020404" pitchFamily="49" charset="0"/>
              </a:rPr>
              <a:t>'</a:t>
            </a:r>
            <a:r>
              <a:rPr lang="en-US" altLang="ko-KR" sz="1000" dirty="0">
                <a:solidFill>
                  <a:srgbClr val="000000"/>
                </a:solidFill>
                <a:latin typeface="Courier New" panose="02070309020205020404" pitchFamily="49" charset="0"/>
              </a:rPr>
              <a:t>),</a:t>
            </a:r>
          </a:p>
          <a:p>
            <a:r>
              <a:rPr lang="en-US" altLang="ko-KR" sz="1000" dirty="0">
                <a:solidFill>
                  <a:srgbClr val="000000"/>
                </a:solidFill>
                <a:latin typeface="Courier New" panose="02070309020205020404" pitchFamily="49" charset="0"/>
              </a:rPr>
              <a:t>    </a:t>
            </a:r>
            <a:r>
              <a:rPr lang="en-US" altLang="ko-KR" sz="1000" dirty="0" err="1">
                <a:solidFill>
                  <a:srgbClr val="000000"/>
                </a:solidFill>
                <a:latin typeface="Courier New" panose="02070309020205020404" pitchFamily="49" charset="0"/>
              </a:rPr>
              <a:t>tf.keras.layers.Reshape</a:t>
            </a:r>
            <a:r>
              <a:rPr lang="en-US" altLang="ko-KR" sz="1000" dirty="0">
                <a:solidFill>
                  <a:srgbClr val="000000"/>
                </a:solidFill>
                <a:latin typeface="Courier New" panose="02070309020205020404" pitchFamily="49" charset="0"/>
              </a:rPr>
              <a:t>(</a:t>
            </a:r>
            <a:r>
              <a:rPr lang="en-US" altLang="ko-KR" sz="1000" dirty="0" err="1">
                <a:solidFill>
                  <a:srgbClr val="000000"/>
                </a:solidFill>
                <a:latin typeface="Courier New" panose="02070309020205020404" pitchFamily="49" charset="0"/>
              </a:rPr>
              <a:t>target_shape</a:t>
            </a:r>
            <a:r>
              <a:rPr lang="en-US" altLang="ko-KR" sz="1000" dirty="0">
                <a:solidFill>
                  <a:srgbClr val="000000"/>
                </a:solidFill>
                <a:latin typeface="Courier New" panose="02070309020205020404" pitchFamily="49" charset="0"/>
              </a:rPr>
              <a:t>=(</a:t>
            </a:r>
            <a:r>
              <a:rPr lang="en-US" altLang="ko-KR" sz="1000" dirty="0">
                <a:solidFill>
                  <a:srgbClr val="09885A"/>
                </a:solidFill>
                <a:latin typeface="Courier New" panose="02070309020205020404" pitchFamily="49" charset="0"/>
              </a:rPr>
              <a:t>7</a:t>
            </a:r>
            <a:r>
              <a:rPr lang="en-US" altLang="ko-KR" sz="1000" dirty="0">
                <a:solidFill>
                  <a:srgbClr val="000000"/>
                </a:solidFill>
                <a:latin typeface="Courier New" panose="02070309020205020404" pitchFamily="49" charset="0"/>
              </a:rPr>
              <a:t>,</a:t>
            </a:r>
            <a:r>
              <a:rPr lang="en-US" altLang="ko-KR" sz="1000" dirty="0">
                <a:solidFill>
                  <a:srgbClr val="09885A"/>
                </a:solidFill>
                <a:latin typeface="Courier New" panose="02070309020205020404" pitchFamily="49" charset="0"/>
              </a:rPr>
              <a:t>7</a:t>
            </a:r>
            <a:r>
              <a:rPr lang="en-US" altLang="ko-KR" sz="1000" dirty="0">
                <a:solidFill>
                  <a:srgbClr val="000000"/>
                </a:solidFill>
                <a:latin typeface="Courier New" panose="02070309020205020404" pitchFamily="49" charset="0"/>
              </a:rPr>
              <a:t>,</a:t>
            </a:r>
            <a:r>
              <a:rPr lang="en-US" altLang="ko-KR" sz="1000" dirty="0">
                <a:solidFill>
                  <a:srgbClr val="09885A"/>
                </a:solidFill>
                <a:latin typeface="Courier New" panose="02070309020205020404" pitchFamily="49" charset="0"/>
              </a:rPr>
              <a:t>64</a:t>
            </a:r>
            <a:r>
              <a:rPr lang="en-US" altLang="ko-KR" sz="1000" dirty="0">
                <a:solidFill>
                  <a:srgbClr val="000000"/>
                </a:solidFill>
                <a:latin typeface="Courier New" panose="02070309020205020404" pitchFamily="49" charset="0"/>
              </a:rPr>
              <a:t>)),</a:t>
            </a:r>
          </a:p>
          <a:p>
            <a:r>
              <a:rPr lang="en-US" altLang="ko-KR" sz="1000" dirty="0">
                <a:solidFill>
                  <a:srgbClr val="000000"/>
                </a:solidFill>
                <a:latin typeface="Courier New" panose="02070309020205020404" pitchFamily="49" charset="0"/>
              </a:rPr>
              <a:t>    tf.keras.layers.Conv2DTranspose(filters=</a:t>
            </a:r>
            <a:r>
              <a:rPr lang="en-US" altLang="ko-KR" sz="1000" dirty="0">
                <a:solidFill>
                  <a:srgbClr val="09885A"/>
                </a:solidFill>
                <a:latin typeface="Courier New" panose="02070309020205020404" pitchFamily="49" charset="0"/>
              </a:rPr>
              <a:t>32</a:t>
            </a:r>
            <a:r>
              <a:rPr lang="en-US" altLang="ko-KR" sz="1000" dirty="0">
                <a:solidFill>
                  <a:srgbClr val="000000"/>
                </a:solidFill>
                <a:latin typeface="Courier New" panose="02070309020205020404" pitchFamily="49" charset="0"/>
              </a:rPr>
              <a:t>, </a:t>
            </a:r>
            <a:r>
              <a:rPr lang="en-US" altLang="ko-KR" sz="1000" dirty="0" err="1">
                <a:solidFill>
                  <a:srgbClr val="000000"/>
                </a:solidFill>
                <a:latin typeface="Courier New" panose="02070309020205020404" pitchFamily="49" charset="0"/>
              </a:rPr>
              <a:t>kernel_size</a:t>
            </a:r>
            <a:r>
              <a:rPr lang="en-US" altLang="ko-KR" sz="1000" dirty="0">
                <a:solidFill>
                  <a:srgbClr val="000000"/>
                </a:solidFill>
                <a:latin typeface="Courier New" panose="02070309020205020404" pitchFamily="49" charset="0"/>
              </a:rPr>
              <a:t>=</a:t>
            </a:r>
            <a:r>
              <a:rPr lang="en-US" altLang="ko-KR" sz="1000" dirty="0">
                <a:solidFill>
                  <a:srgbClr val="09885A"/>
                </a:solidFill>
                <a:latin typeface="Courier New" panose="02070309020205020404" pitchFamily="49" charset="0"/>
              </a:rPr>
              <a:t>2</a:t>
            </a:r>
            <a:r>
              <a:rPr lang="en-US" altLang="ko-KR" sz="1000" dirty="0">
                <a:solidFill>
                  <a:srgbClr val="000000"/>
                </a:solidFill>
                <a:latin typeface="Courier New" panose="02070309020205020404" pitchFamily="49" charset="0"/>
              </a:rPr>
              <a:t>, strides=(</a:t>
            </a:r>
            <a:r>
              <a:rPr lang="en-US" altLang="ko-KR" sz="1000" dirty="0">
                <a:solidFill>
                  <a:srgbClr val="09885A"/>
                </a:solidFill>
                <a:latin typeface="Courier New" panose="02070309020205020404" pitchFamily="49" charset="0"/>
              </a:rPr>
              <a:t>2</a:t>
            </a:r>
            <a:r>
              <a:rPr lang="en-US" altLang="ko-KR" sz="1000" dirty="0">
                <a:solidFill>
                  <a:srgbClr val="000000"/>
                </a:solidFill>
                <a:latin typeface="Courier New" panose="02070309020205020404" pitchFamily="49" charset="0"/>
              </a:rPr>
              <a:t>,</a:t>
            </a:r>
            <a:r>
              <a:rPr lang="en-US" altLang="ko-KR" sz="1000" dirty="0">
                <a:solidFill>
                  <a:srgbClr val="09885A"/>
                </a:solidFill>
                <a:latin typeface="Courier New" panose="02070309020205020404" pitchFamily="49" charset="0"/>
              </a:rPr>
              <a:t>2</a:t>
            </a:r>
            <a:r>
              <a:rPr lang="en-US" altLang="ko-KR" sz="1000" dirty="0">
                <a:solidFill>
                  <a:srgbClr val="000000"/>
                </a:solidFill>
                <a:latin typeface="Courier New" panose="02070309020205020404" pitchFamily="49" charset="0"/>
              </a:rPr>
              <a:t>), padding=</a:t>
            </a:r>
            <a:r>
              <a:rPr lang="en-US" altLang="ko-KR" sz="1000" dirty="0">
                <a:solidFill>
                  <a:srgbClr val="A31515"/>
                </a:solidFill>
                <a:latin typeface="Courier New" panose="02070309020205020404" pitchFamily="49" charset="0"/>
              </a:rPr>
              <a:t>'same'</a:t>
            </a:r>
            <a:r>
              <a:rPr lang="en-US" altLang="ko-KR" sz="1000" dirty="0">
                <a:solidFill>
                  <a:srgbClr val="000000"/>
                </a:solidFill>
                <a:latin typeface="Courier New" panose="02070309020205020404" pitchFamily="49" charset="0"/>
              </a:rPr>
              <a:t>, activation=</a:t>
            </a:r>
            <a:r>
              <a:rPr lang="en-US" altLang="ko-KR" sz="1000" dirty="0">
                <a:solidFill>
                  <a:srgbClr val="A31515"/>
                </a:solidFill>
                <a:latin typeface="Courier New" panose="02070309020205020404" pitchFamily="49" charset="0"/>
              </a:rPr>
              <a:t>'</a:t>
            </a:r>
            <a:r>
              <a:rPr lang="en-US" altLang="ko-KR" sz="1000" dirty="0" err="1">
                <a:solidFill>
                  <a:srgbClr val="A31515"/>
                </a:solidFill>
                <a:latin typeface="Courier New" panose="02070309020205020404" pitchFamily="49" charset="0"/>
              </a:rPr>
              <a:t>relu</a:t>
            </a:r>
            <a:r>
              <a:rPr lang="en-US" altLang="ko-KR" sz="1000" dirty="0" smtClean="0">
                <a:solidFill>
                  <a:srgbClr val="A31515"/>
                </a:solidFill>
                <a:latin typeface="Courier New" panose="02070309020205020404" pitchFamily="49" charset="0"/>
              </a:rPr>
              <a:t>'</a:t>
            </a:r>
            <a:r>
              <a:rPr lang="en-US" altLang="ko-KR" sz="1000" dirty="0" smtClean="0">
                <a:solidFill>
                  <a:srgbClr val="000000"/>
                </a:solidFill>
                <a:latin typeface="Courier New" panose="02070309020205020404" pitchFamily="49" charset="0"/>
              </a:rPr>
              <a:t>),</a:t>
            </a:r>
          </a:p>
          <a:p>
            <a:r>
              <a:rPr lang="en-US" altLang="ko-KR" sz="1000" dirty="0" smtClean="0">
                <a:solidFill>
                  <a:srgbClr val="000000"/>
                </a:solidFill>
                <a:latin typeface="Courier New" panose="02070309020205020404" pitchFamily="49" charset="0"/>
              </a:rPr>
              <a:t>    tf.keras.layers.Conv2DTranspose(filters=</a:t>
            </a:r>
            <a:r>
              <a:rPr lang="en-US" altLang="ko-KR" sz="1000" dirty="0" smtClean="0">
                <a:solidFill>
                  <a:srgbClr val="09885A"/>
                </a:solidFill>
                <a:latin typeface="Courier New" panose="02070309020205020404" pitchFamily="49" charset="0"/>
              </a:rPr>
              <a:t>1</a:t>
            </a:r>
            <a:r>
              <a:rPr lang="en-US" altLang="ko-KR" sz="1000" dirty="0">
                <a:solidFill>
                  <a:srgbClr val="000000"/>
                </a:solidFill>
                <a:latin typeface="Courier New" panose="02070309020205020404" pitchFamily="49" charset="0"/>
              </a:rPr>
              <a:t>, </a:t>
            </a:r>
            <a:r>
              <a:rPr lang="en-US" altLang="ko-KR" sz="1000" dirty="0" err="1">
                <a:solidFill>
                  <a:srgbClr val="000000"/>
                </a:solidFill>
                <a:latin typeface="Courier New" panose="02070309020205020404" pitchFamily="49" charset="0"/>
              </a:rPr>
              <a:t>kernel_size</a:t>
            </a:r>
            <a:r>
              <a:rPr lang="en-US" altLang="ko-KR" sz="1000" dirty="0">
                <a:solidFill>
                  <a:srgbClr val="000000"/>
                </a:solidFill>
                <a:latin typeface="Courier New" panose="02070309020205020404" pitchFamily="49" charset="0"/>
              </a:rPr>
              <a:t>=</a:t>
            </a:r>
            <a:r>
              <a:rPr lang="en-US" altLang="ko-KR" sz="1000" dirty="0">
                <a:solidFill>
                  <a:srgbClr val="09885A"/>
                </a:solidFill>
                <a:latin typeface="Courier New" panose="02070309020205020404" pitchFamily="49" charset="0"/>
              </a:rPr>
              <a:t>2</a:t>
            </a:r>
            <a:r>
              <a:rPr lang="en-US" altLang="ko-KR" sz="1000" dirty="0">
                <a:solidFill>
                  <a:srgbClr val="000000"/>
                </a:solidFill>
                <a:latin typeface="Courier New" panose="02070309020205020404" pitchFamily="49" charset="0"/>
              </a:rPr>
              <a:t>, strides=(</a:t>
            </a:r>
            <a:r>
              <a:rPr lang="en-US" altLang="ko-KR" sz="1000" dirty="0">
                <a:solidFill>
                  <a:srgbClr val="09885A"/>
                </a:solidFill>
                <a:latin typeface="Courier New" panose="02070309020205020404" pitchFamily="49" charset="0"/>
              </a:rPr>
              <a:t>2</a:t>
            </a:r>
            <a:r>
              <a:rPr lang="en-US" altLang="ko-KR" sz="1000" dirty="0">
                <a:solidFill>
                  <a:srgbClr val="000000"/>
                </a:solidFill>
                <a:latin typeface="Courier New" panose="02070309020205020404" pitchFamily="49" charset="0"/>
              </a:rPr>
              <a:t>,</a:t>
            </a:r>
            <a:r>
              <a:rPr lang="en-US" altLang="ko-KR" sz="1000" dirty="0">
                <a:solidFill>
                  <a:srgbClr val="09885A"/>
                </a:solidFill>
                <a:latin typeface="Courier New" panose="02070309020205020404" pitchFamily="49" charset="0"/>
              </a:rPr>
              <a:t>2</a:t>
            </a:r>
            <a:r>
              <a:rPr lang="en-US" altLang="ko-KR" sz="1000" dirty="0">
                <a:solidFill>
                  <a:srgbClr val="000000"/>
                </a:solidFill>
                <a:latin typeface="Courier New" panose="02070309020205020404" pitchFamily="49" charset="0"/>
              </a:rPr>
              <a:t>), padding=</a:t>
            </a:r>
            <a:r>
              <a:rPr lang="en-US" altLang="ko-KR" sz="1000" dirty="0">
                <a:solidFill>
                  <a:srgbClr val="A31515"/>
                </a:solidFill>
                <a:latin typeface="Courier New" panose="02070309020205020404" pitchFamily="49" charset="0"/>
              </a:rPr>
              <a:t>'same'</a:t>
            </a:r>
            <a:r>
              <a:rPr lang="en-US" altLang="ko-KR" sz="1000" dirty="0">
                <a:solidFill>
                  <a:srgbClr val="000000"/>
                </a:solidFill>
                <a:latin typeface="Courier New" panose="02070309020205020404" pitchFamily="49" charset="0"/>
              </a:rPr>
              <a:t>, activation=</a:t>
            </a:r>
            <a:r>
              <a:rPr lang="en-US" altLang="ko-KR" sz="1000" dirty="0">
                <a:solidFill>
                  <a:srgbClr val="A31515"/>
                </a:solidFill>
                <a:latin typeface="Courier New" panose="02070309020205020404" pitchFamily="49" charset="0"/>
              </a:rPr>
              <a:t>'sigmoid</a:t>
            </a:r>
            <a:r>
              <a:rPr lang="en-US" altLang="ko-KR" sz="1000" dirty="0" smtClean="0">
                <a:solidFill>
                  <a:srgbClr val="A31515"/>
                </a:solidFill>
                <a:latin typeface="Courier New" panose="02070309020205020404" pitchFamily="49" charset="0"/>
              </a:rPr>
              <a:t>'</a:t>
            </a:r>
            <a:r>
              <a:rPr lang="en-US" altLang="ko-KR" sz="1000" dirty="0">
                <a:solidFill>
                  <a:srgbClr val="000000"/>
                </a:solidFill>
                <a:latin typeface="Courier New" panose="02070309020205020404" pitchFamily="49" charset="0"/>
              </a:rPr>
              <a:t>)</a:t>
            </a:r>
          </a:p>
          <a:p>
            <a:r>
              <a:rPr lang="en-US" altLang="ko-KR" sz="1000" dirty="0">
                <a:solidFill>
                  <a:srgbClr val="000000"/>
                </a:solidFill>
                <a:latin typeface="Courier New" panose="02070309020205020404" pitchFamily="49" charset="0"/>
              </a:rPr>
              <a:t>    </a:t>
            </a:r>
            <a:r>
              <a:rPr lang="en-US" altLang="ko-KR" sz="1000" dirty="0" err="1">
                <a:solidFill>
                  <a:srgbClr val="000000"/>
                </a:solidFill>
                <a:latin typeface="Courier New" panose="02070309020205020404" pitchFamily="49" charset="0"/>
              </a:rPr>
              <a:t>tf.keras.layers</a:t>
            </a:r>
            <a:endParaRPr lang="en-US" altLang="ko-KR" sz="1000" dirty="0">
              <a:solidFill>
                <a:srgbClr val="000000"/>
              </a:solidFill>
              <a:latin typeface="Courier New" panose="02070309020205020404" pitchFamily="49" charset="0"/>
            </a:endParaRPr>
          </a:p>
          <a:p>
            <a:r>
              <a:rPr lang="en-US" altLang="ko-KR" sz="1000" dirty="0" smtClean="0">
                <a:solidFill>
                  <a:srgbClr val="000000"/>
                </a:solidFill>
                <a:latin typeface="Courier New" panose="02070309020205020404" pitchFamily="49" charset="0"/>
              </a:rPr>
              <a:t>])</a:t>
            </a:r>
            <a:endParaRPr lang="en-US" altLang="ko-KR" sz="1000" b="0" dirty="0">
              <a:solidFill>
                <a:srgbClr val="000000"/>
              </a:solidFill>
              <a:effectLst/>
              <a:latin typeface="Courier New" panose="02070309020205020404" pitchFamily="49" charset="0"/>
            </a:endParaRPr>
          </a:p>
        </p:txBody>
      </p:sp>
      <p:sp>
        <p:nvSpPr>
          <p:cNvPr id="8" name="TextBox 7"/>
          <p:cNvSpPr txBox="1"/>
          <p:nvPr/>
        </p:nvSpPr>
        <p:spPr>
          <a:xfrm>
            <a:off x="3155978" y="1757770"/>
            <a:ext cx="1443024" cy="276999"/>
          </a:xfrm>
          <a:prstGeom prst="rect">
            <a:avLst/>
          </a:prstGeom>
        </p:spPr>
        <p:txBody>
          <a:bodyPr wrap="none" rtlCol="0">
            <a:spAutoFit/>
          </a:bodyPr>
          <a:lstStyle/>
          <a:p>
            <a:r>
              <a:rPr lang="en-US" altLang="ko-KR" sz="1200" dirty="0" smtClean="0">
                <a:solidFill>
                  <a:srgbClr val="FF0000"/>
                </a:solidFill>
                <a:latin typeface="맑은 고딕" panose="020B0503020000020004" pitchFamily="50" charset="-127"/>
                <a:ea typeface="맑은 고딕" panose="020B0503020000020004" pitchFamily="50" charset="-127"/>
                <a:cs typeface="Tahoma" pitchFamily="34" charset="0"/>
              </a:rPr>
              <a:t>7 x 7 x 63 = 3136</a:t>
            </a:r>
            <a:endParaRPr lang="ko-KR" altLang="en-US" sz="1200" dirty="0" smtClean="0">
              <a:solidFill>
                <a:srgbClr val="FF0000"/>
              </a:solidFill>
              <a:latin typeface="맑은 고딕" panose="020B0503020000020004" pitchFamily="50" charset="-127"/>
              <a:ea typeface="맑은 고딕" panose="020B0503020000020004" pitchFamily="50" charset="-127"/>
              <a:cs typeface="Tahoma" pitchFamily="34" charset="0"/>
            </a:endParaRPr>
          </a:p>
        </p:txBody>
      </p:sp>
      <p:sp>
        <p:nvSpPr>
          <p:cNvPr id="9" name="TextBox 8"/>
          <p:cNvSpPr txBox="1"/>
          <p:nvPr/>
        </p:nvSpPr>
        <p:spPr>
          <a:xfrm>
            <a:off x="4437360" y="2159853"/>
            <a:ext cx="399484" cy="276999"/>
          </a:xfrm>
          <a:prstGeom prst="rect">
            <a:avLst/>
          </a:prstGeom>
        </p:spPr>
        <p:txBody>
          <a:bodyPr wrap="square" rtlCol="0">
            <a:spAutoFit/>
          </a:bodyPr>
          <a:lstStyle/>
          <a:p>
            <a:r>
              <a:rPr lang="en-US" altLang="ko-KR" sz="1200" dirty="0" smtClean="0">
                <a:solidFill>
                  <a:srgbClr val="FF0000"/>
                </a:solidFill>
                <a:latin typeface="맑은 고딕" panose="020B0503020000020004" pitchFamily="50" charset="-127"/>
                <a:ea typeface="맑은 고딕" panose="020B0503020000020004" pitchFamily="50" charset="-127"/>
                <a:cs typeface="Tahoma" pitchFamily="34" charset="0"/>
              </a:rPr>
              <a:t>64</a:t>
            </a:r>
            <a:endParaRPr lang="ko-KR" altLang="en-US" sz="1200" dirty="0" smtClean="0">
              <a:solidFill>
                <a:srgbClr val="FF0000"/>
              </a:solidFill>
              <a:latin typeface="맑은 고딕" panose="020B0503020000020004" pitchFamily="50" charset="-127"/>
              <a:ea typeface="맑은 고딕" panose="020B0503020000020004" pitchFamily="50" charset="-127"/>
              <a:cs typeface="Tahoma" pitchFamily="34" charset="0"/>
            </a:endParaRPr>
          </a:p>
        </p:txBody>
      </p:sp>
      <p:sp>
        <p:nvSpPr>
          <p:cNvPr id="10" name="직사각형 9"/>
          <p:cNvSpPr/>
          <p:nvPr/>
        </p:nvSpPr>
        <p:spPr>
          <a:xfrm>
            <a:off x="3249329" y="2436851"/>
            <a:ext cx="960051" cy="739485"/>
          </a:xfrm>
          <a:prstGeom prst="rect">
            <a:avLst/>
          </a:prstGeom>
          <a:solidFill>
            <a:srgbClr val="0000FF"/>
          </a:solidFill>
          <a:ln w="19050">
            <a:solidFill>
              <a:srgbClr val="0000FF"/>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직사각형 10"/>
          <p:cNvSpPr/>
          <p:nvPr/>
        </p:nvSpPr>
        <p:spPr>
          <a:xfrm>
            <a:off x="5854100" y="2290813"/>
            <a:ext cx="960051" cy="1087653"/>
          </a:xfrm>
          <a:prstGeom prst="rect">
            <a:avLst/>
          </a:prstGeom>
          <a:solidFill>
            <a:srgbClr val="0000FF"/>
          </a:solidFill>
          <a:ln w="19050">
            <a:solidFill>
              <a:srgbClr val="0000FF"/>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p:cNvSpPr txBox="1"/>
          <p:nvPr/>
        </p:nvSpPr>
        <p:spPr>
          <a:xfrm>
            <a:off x="5064824" y="2210386"/>
            <a:ext cx="764953" cy="246221"/>
          </a:xfrm>
          <a:prstGeom prst="rect">
            <a:avLst/>
          </a:prstGeom>
        </p:spPr>
        <p:txBody>
          <a:bodyPr wrap="none" rtlCol="0">
            <a:spAutoFit/>
          </a:bodyPr>
          <a:lstStyle/>
          <a:p>
            <a:r>
              <a:rPr lang="en-US" altLang="ko-KR" sz="1000" dirty="0" smtClean="0">
                <a:solidFill>
                  <a:srgbClr val="FF0000"/>
                </a:solidFill>
                <a:latin typeface="맑은 고딕" panose="020B0503020000020004" pitchFamily="50" charset="-127"/>
                <a:ea typeface="맑은 고딕" panose="020B0503020000020004" pitchFamily="50" charset="-127"/>
                <a:cs typeface="Tahoma" pitchFamily="34" charset="0"/>
              </a:rPr>
              <a:t>7 x 7 x 64</a:t>
            </a:r>
            <a:endParaRPr lang="ko-KR" altLang="en-US" sz="1000" dirty="0" smtClean="0">
              <a:solidFill>
                <a:srgbClr val="FF0000"/>
              </a:solidFill>
              <a:latin typeface="맑은 고딕" panose="020B0503020000020004" pitchFamily="50" charset="-127"/>
              <a:ea typeface="맑은 고딕" panose="020B0503020000020004" pitchFamily="50" charset="-127"/>
              <a:cs typeface="Tahoma" pitchFamily="34" charset="0"/>
            </a:endParaRPr>
          </a:p>
        </p:txBody>
      </p:sp>
    </p:spTree>
    <p:extLst>
      <p:ext uri="{BB962C8B-B14F-4D97-AF65-F5344CB8AC3E}">
        <p14:creationId xmlns:p14="http://schemas.microsoft.com/office/powerpoint/2010/main" val="345817283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번호 개체 틀 1"/>
          <p:cNvSpPr>
            <a:spLocks noGrp="1"/>
          </p:cNvSpPr>
          <p:nvPr>
            <p:ph type="sldNum" sz="quarter" idx="4"/>
          </p:nvPr>
        </p:nvSpPr>
        <p:spPr/>
        <p:txBody>
          <a:bodyPr/>
          <a:lstStyle/>
          <a:p>
            <a:fld id="{B4F3E208-3B10-45C3-AB64-9D3429F1AD1A}" type="slidenum">
              <a:rPr lang="ko-KR" altLang="en-US" smtClean="0"/>
              <a:t>17</a:t>
            </a:fld>
            <a:endParaRPr lang="ko-KR" altLang="en-US"/>
          </a:p>
        </p:txBody>
      </p:sp>
      <p:sp>
        <p:nvSpPr>
          <p:cNvPr id="3" name="제목 2"/>
          <p:cNvSpPr>
            <a:spLocks noGrp="1"/>
          </p:cNvSpPr>
          <p:nvPr>
            <p:ph type="title"/>
          </p:nvPr>
        </p:nvSpPr>
        <p:spPr/>
        <p:txBody>
          <a:bodyPr/>
          <a:lstStyle/>
          <a:p>
            <a:r>
              <a:rPr lang="ko-KR" altLang="en-US" dirty="0" smtClean="0"/>
              <a:t>인코더와 </a:t>
            </a:r>
            <a:r>
              <a:rPr lang="ko-KR" altLang="en-US" dirty="0" err="1" smtClean="0"/>
              <a:t>잠재변수</a:t>
            </a:r>
            <a:r>
              <a:rPr lang="ko-KR" altLang="en-US" dirty="0" smtClean="0"/>
              <a:t> </a:t>
            </a:r>
            <a:endParaRPr lang="ko-KR" altLang="en-US" dirty="0"/>
          </a:p>
        </p:txBody>
      </p:sp>
      <p:sp>
        <p:nvSpPr>
          <p:cNvPr id="4" name="내용 개체 틀 3"/>
          <p:cNvSpPr>
            <a:spLocks noGrp="1"/>
          </p:cNvSpPr>
          <p:nvPr>
            <p:ph idx="1"/>
          </p:nvPr>
        </p:nvSpPr>
        <p:spPr>
          <a:xfrm>
            <a:off x="297075" y="1193960"/>
            <a:ext cx="8505475" cy="5151503"/>
          </a:xfrm>
        </p:spPr>
        <p:txBody>
          <a:bodyPr>
            <a:normAutofit/>
          </a:bodyPr>
          <a:lstStyle/>
          <a:p>
            <a:r>
              <a:rPr lang="en-US" altLang="ko-KR" dirty="0"/>
              <a:t>Conv2D </a:t>
            </a:r>
            <a:r>
              <a:rPr lang="ko-KR" altLang="en-US" dirty="0"/>
              <a:t>레이어를 </a:t>
            </a:r>
            <a:r>
              <a:rPr lang="en-US" altLang="ko-KR" dirty="0"/>
              <a:t>2</a:t>
            </a:r>
            <a:r>
              <a:rPr lang="ko-KR" altLang="en-US" dirty="0" smtClean="0"/>
              <a:t>개</a:t>
            </a:r>
            <a:endParaRPr lang="en-US" altLang="ko-KR" dirty="0"/>
          </a:p>
          <a:p>
            <a:pPr lvl="1"/>
            <a:r>
              <a:rPr lang="en-US" altLang="ko-KR" dirty="0" err="1" smtClean="0"/>
              <a:t>kernel_size</a:t>
            </a:r>
            <a:r>
              <a:rPr lang="en-US" altLang="ko-KR" dirty="0" smtClean="0"/>
              <a:t>=2</a:t>
            </a:r>
            <a:r>
              <a:rPr lang="en-US" altLang="ko-KR" dirty="0"/>
              <a:t>, strides=(2,2)</a:t>
            </a:r>
            <a:r>
              <a:rPr lang="ko-KR" altLang="en-US" dirty="0"/>
              <a:t>로 설정해서 </a:t>
            </a:r>
            <a:r>
              <a:rPr lang="ko-KR" altLang="en-US" dirty="0" err="1"/>
              <a:t>풀링</a:t>
            </a:r>
            <a:r>
              <a:rPr lang="ko-KR" altLang="en-US" dirty="0"/>
              <a:t> 레이어를 쓰는 것과 같은 </a:t>
            </a:r>
            <a:r>
              <a:rPr lang="ko-KR" altLang="en-US" dirty="0" smtClean="0"/>
              <a:t>효과</a:t>
            </a:r>
            <a:endParaRPr lang="en-US" altLang="ko-KR" dirty="0" smtClean="0"/>
          </a:p>
          <a:p>
            <a:pPr lvl="1"/>
            <a:r>
              <a:rPr lang="en-US" altLang="ko-KR" dirty="0" smtClean="0"/>
              <a:t>Conv2D</a:t>
            </a:r>
            <a:r>
              <a:rPr lang="ko-KR" altLang="en-US" dirty="0"/>
              <a:t>를 통과할 때마다 </a:t>
            </a:r>
            <a:r>
              <a:rPr lang="en-US" altLang="ko-KR" dirty="0"/>
              <a:t>50%</a:t>
            </a:r>
            <a:r>
              <a:rPr lang="ko-KR" altLang="en-US" dirty="0"/>
              <a:t>씩 </a:t>
            </a:r>
            <a:r>
              <a:rPr lang="ko-KR" altLang="en-US" dirty="0" smtClean="0"/>
              <a:t>감소</a:t>
            </a:r>
            <a:endParaRPr lang="en-US" altLang="ko-KR" dirty="0" smtClean="0"/>
          </a:p>
          <a:p>
            <a:pPr lvl="1"/>
            <a:r>
              <a:rPr lang="ko-KR" altLang="en-US" dirty="0" smtClean="0"/>
              <a:t>두번째 </a:t>
            </a:r>
            <a:r>
              <a:rPr lang="en-US" altLang="ko-KR" dirty="0"/>
              <a:t>Conv2D</a:t>
            </a:r>
            <a:r>
              <a:rPr lang="ko-KR" altLang="en-US" dirty="0"/>
              <a:t>를 통과하면 이미지의 크지는 </a:t>
            </a:r>
            <a:r>
              <a:rPr lang="en-US" altLang="ko-KR" dirty="0" smtClean="0"/>
              <a:t>7X7</a:t>
            </a:r>
          </a:p>
          <a:p>
            <a:endParaRPr lang="en-US" altLang="ko-KR" dirty="0" smtClean="0"/>
          </a:p>
          <a:p>
            <a:endParaRPr lang="en-US" altLang="ko-KR" dirty="0"/>
          </a:p>
          <a:p>
            <a:endParaRPr lang="en-US" altLang="ko-KR" dirty="0" smtClean="0"/>
          </a:p>
          <a:p>
            <a:r>
              <a:rPr lang="ko-KR" altLang="en-US" dirty="0" smtClean="0"/>
              <a:t>잠재 </a:t>
            </a:r>
            <a:r>
              <a:rPr lang="ko-KR" altLang="en-US" dirty="0"/>
              <a:t>변수 </a:t>
            </a:r>
            <a:r>
              <a:rPr lang="ko-KR" altLang="en-US" dirty="0" smtClean="0"/>
              <a:t>생성</a:t>
            </a:r>
            <a:endParaRPr lang="en-US" altLang="ko-KR" dirty="0" smtClean="0"/>
          </a:p>
          <a:p>
            <a:pPr lvl="1"/>
            <a:r>
              <a:rPr lang="en-US" altLang="ko-KR" dirty="0"/>
              <a:t>Flatten()</a:t>
            </a:r>
            <a:r>
              <a:rPr lang="ko-KR" altLang="en-US" dirty="0"/>
              <a:t>을 통과</a:t>
            </a:r>
            <a:endParaRPr lang="en-US" altLang="ko-KR" dirty="0"/>
          </a:p>
          <a:p>
            <a:pPr lvl="2"/>
            <a:r>
              <a:rPr lang="en-US" altLang="ko-KR" dirty="0"/>
              <a:t>3</a:t>
            </a:r>
            <a:r>
              <a:rPr lang="ko-KR" altLang="en-US" dirty="0"/>
              <a:t>차원의 데이터를 </a:t>
            </a:r>
            <a:r>
              <a:rPr lang="en-US" altLang="ko-KR" dirty="0"/>
              <a:t>1</a:t>
            </a:r>
            <a:r>
              <a:rPr lang="ko-KR" altLang="en-US" dirty="0"/>
              <a:t>차원으로</a:t>
            </a:r>
            <a:endParaRPr lang="en-US" altLang="ko-KR" dirty="0"/>
          </a:p>
          <a:p>
            <a:pPr lvl="1"/>
            <a:r>
              <a:rPr lang="en-US" altLang="ko-KR" dirty="0"/>
              <a:t>64</a:t>
            </a:r>
            <a:r>
              <a:rPr lang="ko-KR" altLang="en-US" dirty="0"/>
              <a:t>개 뉴런의 </a:t>
            </a:r>
            <a:r>
              <a:rPr lang="en-US" altLang="ko-KR" dirty="0"/>
              <a:t>Dense </a:t>
            </a:r>
            <a:r>
              <a:rPr lang="ko-KR" altLang="en-US" dirty="0"/>
              <a:t>층 </a:t>
            </a:r>
            <a:endParaRPr lang="en-US" altLang="ko-KR" dirty="0"/>
          </a:p>
          <a:p>
            <a:pPr lvl="2"/>
            <a:r>
              <a:rPr lang="en-US" altLang="ko-KR" dirty="0" smtClean="0"/>
              <a:t>Dense </a:t>
            </a:r>
            <a:r>
              <a:rPr lang="ko-KR" altLang="en-US" dirty="0"/>
              <a:t>오토인코더와 동일한 크기로 </a:t>
            </a:r>
            <a:r>
              <a:rPr lang="en-US" altLang="ko-KR" dirty="0"/>
              <a:t>64</a:t>
            </a:r>
            <a:r>
              <a:rPr lang="ko-KR" altLang="en-US" dirty="0"/>
              <a:t>개의 뉴런을 가지는 </a:t>
            </a:r>
            <a:r>
              <a:rPr lang="en-US" altLang="ko-KR" dirty="0" smtClean="0"/>
              <a:t>Dense </a:t>
            </a:r>
            <a:r>
              <a:rPr lang="ko-KR" altLang="en-US" dirty="0" smtClean="0"/>
              <a:t>레이어를 </a:t>
            </a:r>
            <a:r>
              <a:rPr lang="ko-KR" altLang="en-US" dirty="0"/>
              <a:t>배치</a:t>
            </a:r>
          </a:p>
          <a:p>
            <a:endParaRPr lang="en-US" altLang="ko-KR" dirty="0" smtClean="0"/>
          </a:p>
          <a:p>
            <a:pPr lvl="1"/>
            <a:endParaRPr lang="en-US" altLang="ko-KR" dirty="0"/>
          </a:p>
        </p:txBody>
      </p:sp>
      <p:sp>
        <p:nvSpPr>
          <p:cNvPr id="6" name="Rectangle 2"/>
          <p:cNvSpPr>
            <a:spLocks noChangeArrowheads="1"/>
          </p:cNvSpPr>
          <p:nvPr/>
        </p:nvSpPr>
        <p:spPr bwMode="auto">
          <a:xfrm>
            <a:off x="243073" y="2600266"/>
            <a:ext cx="8883842" cy="751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8700" rIns="0" bIns="1587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400" b="0" i="0" u="none" strike="noStrike" cap="none" normalizeH="0" baseline="0" dirty="0" smtClean="0">
                <a:ln>
                  <a:noFill/>
                </a:ln>
                <a:solidFill>
                  <a:srgbClr val="000000"/>
                </a:solidFill>
                <a:effectLst/>
                <a:latin typeface="Arial Unicode MS"/>
              </a:rPr>
              <a:t>tf.keras.layers.Conv2D(</a:t>
            </a:r>
            <a:r>
              <a:rPr kumimoji="0" lang="ko-KR" altLang="ko-KR" sz="1400" b="0" i="0" u="none" strike="noStrike" cap="none" normalizeH="0" baseline="0" dirty="0" err="1" smtClean="0">
                <a:ln>
                  <a:noFill/>
                </a:ln>
                <a:solidFill>
                  <a:srgbClr val="000000"/>
                </a:solidFill>
                <a:effectLst/>
                <a:latin typeface="Arial Unicode MS"/>
              </a:rPr>
              <a:t>filters</a:t>
            </a:r>
            <a:r>
              <a:rPr kumimoji="0" lang="ko-KR" altLang="ko-KR" sz="1400" b="0" i="0" u="none" strike="noStrike" cap="none" normalizeH="0" baseline="0" dirty="0" smtClean="0">
                <a:ln>
                  <a:noFill/>
                </a:ln>
                <a:solidFill>
                  <a:srgbClr val="000000"/>
                </a:solidFill>
                <a:effectLst/>
                <a:latin typeface="Arial Unicode MS"/>
              </a:rPr>
              <a:t>=</a:t>
            </a:r>
            <a:r>
              <a:rPr kumimoji="0" lang="ko-KR" altLang="ko-KR" sz="1400" b="0" i="0" u="none" strike="noStrike" cap="none" normalizeH="0" baseline="0" dirty="0" smtClean="0">
                <a:ln>
                  <a:noFill/>
                </a:ln>
                <a:solidFill>
                  <a:srgbClr val="098658"/>
                </a:solidFill>
                <a:effectLst/>
                <a:latin typeface="Arial Unicode MS"/>
              </a:rPr>
              <a:t>32</a:t>
            </a:r>
            <a:r>
              <a:rPr kumimoji="0" lang="ko-KR" altLang="ko-KR" sz="1400" b="0" i="0" u="none" strike="noStrike" cap="none" normalizeH="0" baseline="0" dirty="0" smtClean="0">
                <a:ln>
                  <a:noFill/>
                </a:ln>
                <a:solidFill>
                  <a:srgbClr val="000000"/>
                </a:solidFill>
                <a:effectLst/>
                <a:latin typeface="Arial Unicode MS"/>
              </a:rPr>
              <a:t>, </a:t>
            </a:r>
            <a:r>
              <a:rPr kumimoji="0" lang="ko-KR" altLang="ko-KR" sz="1400" b="0" i="0" u="none" strike="noStrike" cap="none" normalizeH="0" baseline="0" dirty="0" err="1" smtClean="0">
                <a:ln>
                  <a:noFill/>
                </a:ln>
                <a:solidFill>
                  <a:srgbClr val="000000"/>
                </a:solidFill>
                <a:effectLst/>
                <a:latin typeface="Arial Unicode MS"/>
              </a:rPr>
              <a:t>kernel_size</a:t>
            </a:r>
            <a:r>
              <a:rPr kumimoji="0" lang="ko-KR" altLang="ko-KR" sz="1400" b="0" i="0" u="none" strike="noStrike" cap="none" normalizeH="0" baseline="0" dirty="0" smtClean="0">
                <a:ln>
                  <a:noFill/>
                </a:ln>
                <a:solidFill>
                  <a:srgbClr val="000000"/>
                </a:solidFill>
                <a:effectLst/>
                <a:latin typeface="Arial Unicode MS"/>
              </a:rPr>
              <a:t>=</a:t>
            </a:r>
            <a:r>
              <a:rPr kumimoji="0" lang="ko-KR" altLang="ko-KR" sz="1400" b="0" i="0" u="none" strike="noStrike" cap="none" normalizeH="0" baseline="0" dirty="0" smtClean="0">
                <a:ln>
                  <a:noFill/>
                </a:ln>
                <a:solidFill>
                  <a:srgbClr val="098658"/>
                </a:solidFill>
                <a:effectLst/>
                <a:latin typeface="Arial Unicode MS"/>
              </a:rPr>
              <a:t>2</a:t>
            </a:r>
            <a:r>
              <a:rPr kumimoji="0" lang="ko-KR" altLang="ko-KR" sz="1400" b="0" i="0" u="none" strike="noStrike" cap="none" normalizeH="0" baseline="0" dirty="0" smtClean="0">
                <a:ln>
                  <a:noFill/>
                </a:ln>
                <a:solidFill>
                  <a:srgbClr val="000000"/>
                </a:solidFill>
                <a:effectLst/>
                <a:latin typeface="Arial Unicode MS"/>
              </a:rPr>
              <a:t>, </a:t>
            </a:r>
            <a:r>
              <a:rPr kumimoji="0" lang="ko-KR" altLang="ko-KR" sz="1400" b="0" i="0" u="none" strike="noStrike" cap="none" normalizeH="0" baseline="0" dirty="0" err="1" smtClean="0">
                <a:ln>
                  <a:noFill/>
                </a:ln>
                <a:solidFill>
                  <a:srgbClr val="000000"/>
                </a:solidFill>
                <a:effectLst/>
                <a:latin typeface="Arial Unicode MS"/>
              </a:rPr>
              <a:t>strides</a:t>
            </a:r>
            <a:r>
              <a:rPr kumimoji="0" lang="ko-KR" altLang="ko-KR" sz="1400" b="0" i="0" u="none" strike="noStrike" cap="none" normalizeH="0" baseline="0" dirty="0" smtClean="0">
                <a:ln>
                  <a:noFill/>
                </a:ln>
                <a:solidFill>
                  <a:srgbClr val="000000"/>
                </a:solidFill>
                <a:effectLst/>
                <a:latin typeface="Arial Unicode MS"/>
              </a:rPr>
              <a:t>=(</a:t>
            </a:r>
            <a:r>
              <a:rPr kumimoji="0" lang="ko-KR" altLang="ko-KR" sz="1400" b="0" i="0" u="none" strike="noStrike" cap="none" normalizeH="0" baseline="0" dirty="0" smtClean="0">
                <a:ln>
                  <a:noFill/>
                </a:ln>
                <a:solidFill>
                  <a:srgbClr val="098658"/>
                </a:solidFill>
                <a:effectLst/>
                <a:latin typeface="Arial Unicode MS"/>
              </a:rPr>
              <a:t>2</a:t>
            </a:r>
            <a:r>
              <a:rPr kumimoji="0" lang="ko-KR" altLang="ko-KR" sz="1400" b="0" i="0" u="none" strike="noStrike" cap="none" normalizeH="0" baseline="0" dirty="0" smtClean="0">
                <a:ln>
                  <a:noFill/>
                </a:ln>
                <a:solidFill>
                  <a:srgbClr val="000000"/>
                </a:solidFill>
                <a:effectLst/>
                <a:latin typeface="Arial Unicode MS"/>
              </a:rPr>
              <a:t>,</a:t>
            </a:r>
            <a:r>
              <a:rPr kumimoji="0" lang="ko-KR" altLang="ko-KR" sz="1400" b="0" i="0" u="none" strike="noStrike" cap="none" normalizeH="0" baseline="0" dirty="0" smtClean="0">
                <a:ln>
                  <a:noFill/>
                </a:ln>
                <a:solidFill>
                  <a:srgbClr val="098658"/>
                </a:solidFill>
                <a:effectLst/>
                <a:latin typeface="Arial Unicode MS"/>
              </a:rPr>
              <a:t>2</a:t>
            </a:r>
            <a:r>
              <a:rPr kumimoji="0" lang="ko-KR" altLang="ko-KR" sz="1400" b="0" i="0" u="none" strike="noStrike" cap="none" normalizeH="0" baseline="0" dirty="0" smtClean="0">
                <a:ln>
                  <a:noFill/>
                </a:ln>
                <a:solidFill>
                  <a:srgbClr val="000000"/>
                </a:solidFill>
                <a:effectLst/>
                <a:latin typeface="Arial Unicode MS"/>
              </a:rPr>
              <a:t>), </a:t>
            </a:r>
            <a:r>
              <a:rPr kumimoji="0" lang="ko-KR" altLang="ko-KR" sz="1400" b="0" i="0" u="none" strike="noStrike" cap="none" normalizeH="0" baseline="0" dirty="0" err="1" smtClean="0">
                <a:ln>
                  <a:noFill/>
                </a:ln>
                <a:solidFill>
                  <a:srgbClr val="000000"/>
                </a:solidFill>
                <a:effectLst/>
                <a:latin typeface="Arial Unicode MS"/>
              </a:rPr>
              <a:t>activation</a:t>
            </a:r>
            <a:r>
              <a:rPr kumimoji="0" lang="ko-KR" altLang="ko-KR" sz="1400" b="0" i="0" u="none" strike="noStrike" cap="none" normalizeH="0" baseline="0" dirty="0" smtClean="0">
                <a:ln>
                  <a:noFill/>
                </a:ln>
                <a:solidFill>
                  <a:srgbClr val="000000"/>
                </a:solidFill>
                <a:effectLst/>
                <a:latin typeface="Arial Unicode MS"/>
              </a:rPr>
              <a:t>=</a:t>
            </a:r>
            <a:r>
              <a:rPr kumimoji="0" lang="ko-KR" altLang="ko-KR" sz="1400" b="0" i="0" u="none" strike="noStrike" cap="none" normalizeH="0" baseline="0" dirty="0" smtClean="0">
                <a:ln>
                  <a:noFill/>
                </a:ln>
                <a:solidFill>
                  <a:srgbClr val="A31515"/>
                </a:solidFill>
                <a:effectLst/>
                <a:latin typeface="Arial Unicode MS"/>
              </a:rPr>
              <a:t>'</a:t>
            </a:r>
            <a:r>
              <a:rPr kumimoji="0" lang="ko-KR" altLang="ko-KR" sz="1400" b="0" i="0" u="none" strike="noStrike" cap="none" normalizeH="0" baseline="0" dirty="0" err="1" smtClean="0">
                <a:ln>
                  <a:noFill/>
                </a:ln>
                <a:solidFill>
                  <a:srgbClr val="A31515"/>
                </a:solidFill>
                <a:effectLst/>
                <a:latin typeface="Arial Unicode MS"/>
              </a:rPr>
              <a:t>relu</a:t>
            </a:r>
            <a:r>
              <a:rPr kumimoji="0" lang="ko-KR" altLang="ko-KR" sz="1400" b="0" i="0" u="none" strike="noStrike" cap="none" normalizeH="0" baseline="0" dirty="0" smtClean="0">
                <a:ln>
                  <a:noFill/>
                </a:ln>
                <a:solidFill>
                  <a:srgbClr val="A31515"/>
                </a:solidFill>
                <a:effectLst/>
                <a:latin typeface="Arial Unicode MS"/>
              </a:rPr>
              <a:t>'</a:t>
            </a:r>
            <a:r>
              <a:rPr kumimoji="0" lang="ko-KR" altLang="ko-KR" sz="1400" b="0" i="0" u="none" strike="noStrike" cap="none" normalizeH="0" baseline="0" dirty="0" smtClean="0">
                <a:ln>
                  <a:noFill/>
                </a:ln>
                <a:solidFill>
                  <a:srgbClr val="000000"/>
                </a:solidFill>
                <a:effectLst/>
                <a:latin typeface="Arial Unicode MS"/>
              </a:rPr>
              <a:t>, </a:t>
            </a:r>
            <a:r>
              <a:rPr kumimoji="0" lang="ko-KR" altLang="ko-KR" sz="1400" b="0" i="0" u="none" strike="noStrike" cap="none" normalizeH="0" baseline="0" dirty="0" err="1" smtClean="0">
                <a:ln>
                  <a:noFill/>
                </a:ln>
                <a:solidFill>
                  <a:srgbClr val="000000"/>
                </a:solidFill>
                <a:effectLst/>
                <a:latin typeface="Arial Unicode MS"/>
              </a:rPr>
              <a:t>input_shape</a:t>
            </a:r>
            <a:r>
              <a:rPr kumimoji="0" lang="ko-KR" altLang="ko-KR" sz="1400" b="0" i="0" u="none" strike="noStrike" cap="none" normalizeH="0" baseline="0" dirty="0" smtClean="0">
                <a:ln>
                  <a:noFill/>
                </a:ln>
                <a:solidFill>
                  <a:srgbClr val="000000"/>
                </a:solidFill>
                <a:effectLst/>
                <a:latin typeface="Arial Unicode MS"/>
              </a:rPr>
              <a:t>=(</a:t>
            </a:r>
            <a:r>
              <a:rPr kumimoji="0" lang="ko-KR" altLang="ko-KR" sz="1400" b="0" i="0" u="none" strike="noStrike" cap="none" normalizeH="0" baseline="0" dirty="0" smtClean="0">
                <a:ln>
                  <a:noFill/>
                </a:ln>
                <a:solidFill>
                  <a:srgbClr val="098658"/>
                </a:solidFill>
                <a:effectLst/>
                <a:latin typeface="Arial Unicode MS"/>
              </a:rPr>
              <a:t>28</a:t>
            </a:r>
            <a:r>
              <a:rPr kumimoji="0" lang="ko-KR" altLang="ko-KR" sz="1400" b="0" i="0" u="none" strike="noStrike" cap="none" normalizeH="0" baseline="0" dirty="0" smtClean="0">
                <a:ln>
                  <a:noFill/>
                </a:ln>
                <a:solidFill>
                  <a:srgbClr val="000000"/>
                </a:solidFill>
                <a:effectLst/>
                <a:latin typeface="Arial Unicode MS"/>
              </a:rPr>
              <a:t>, </a:t>
            </a:r>
            <a:r>
              <a:rPr kumimoji="0" lang="ko-KR" altLang="ko-KR" sz="1400" b="0" i="0" u="none" strike="noStrike" cap="none" normalizeH="0" baseline="0" dirty="0" smtClean="0">
                <a:ln>
                  <a:noFill/>
                </a:ln>
                <a:solidFill>
                  <a:srgbClr val="098658"/>
                </a:solidFill>
                <a:effectLst/>
                <a:latin typeface="Arial Unicode MS"/>
              </a:rPr>
              <a:t>28</a:t>
            </a:r>
            <a:r>
              <a:rPr kumimoji="0" lang="ko-KR" altLang="ko-KR" sz="1400" b="0" i="0" u="none" strike="noStrike" cap="none" normalizeH="0" baseline="0" dirty="0" smtClean="0">
                <a:ln>
                  <a:noFill/>
                </a:ln>
                <a:solidFill>
                  <a:srgbClr val="000000"/>
                </a:solidFill>
                <a:effectLst/>
                <a:latin typeface="Arial Unicode MS"/>
              </a:rPr>
              <a:t>, </a:t>
            </a:r>
            <a:r>
              <a:rPr kumimoji="0" lang="ko-KR" altLang="ko-KR" sz="1400" b="0" i="0" u="none" strike="noStrike" cap="none" normalizeH="0" baseline="0" dirty="0" smtClean="0">
                <a:ln>
                  <a:noFill/>
                </a:ln>
                <a:solidFill>
                  <a:srgbClr val="098658"/>
                </a:solidFill>
                <a:effectLst/>
                <a:latin typeface="Arial Unicode MS"/>
              </a:rPr>
              <a:t>1</a:t>
            </a:r>
            <a:r>
              <a:rPr kumimoji="0" lang="ko-KR" altLang="ko-KR" sz="1400" b="0" i="0" u="none" strike="noStrike" cap="none" normalizeH="0" baseline="0" dirty="0" smtClean="0">
                <a:ln>
                  <a:noFill/>
                </a:ln>
                <a:solidFill>
                  <a:srgbClr val="000000"/>
                </a:solidFill>
                <a:effectLst/>
                <a:latin typeface="Arial Unicode MS"/>
              </a:rPr>
              <a:t>)),</a:t>
            </a:r>
            <a:r>
              <a:rPr kumimoji="0" lang="ko-KR" altLang="ko-KR" sz="1400" b="0" i="0" u="none" strike="noStrike" cap="none" normalizeH="0" baseline="0" dirty="0" smtClean="0">
                <a:ln>
                  <a:noFill/>
                </a:ln>
                <a:solidFill>
                  <a:srgbClr val="212121"/>
                </a:solidFill>
                <a:effectLst/>
                <a:latin typeface="Arial Unicode MS"/>
              </a:rPr>
              <a:t/>
            </a:r>
            <a:br>
              <a:rPr kumimoji="0" lang="ko-KR" altLang="ko-KR" sz="1400" b="0" i="0" u="none" strike="noStrike" cap="none" normalizeH="0" baseline="0" dirty="0" smtClean="0">
                <a:ln>
                  <a:noFill/>
                </a:ln>
                <a:solidFill>
                  <a:srgbClr val="212121"/>
                </a:solidFill>
                <a:effectLst/>
                <a:latin typeface="Arial Unicode MS"/>
              </a:rPr>
            </a:br>
            <a:r>
              <a:rPr kumimoji="0" lang="ko-KR" altLang="ko-KR" sz="1400" b="0" i="0" u="none" strike="noStrike" cap="none" normalizeH="0" baseline="0" dirty="0" smtClean="0">
                <a:ln>
                  <a:noFill/>
                </a:ln>
                <a:solidFill>
                  <a:srgbClr val="000000"/>
                </a:solidFill>
                <a:effectLst/>
                <a:latin typeface="Arial Unicode MS"/>
              </a:rPr>
              <a:t>tf.keras.layers.Conv2D(</a:t>
            </a:r>
            <a:r>
              <a:rPr kumimoji="0" lang="ko-KR" altLang="ko-KR" sz="1400" b="0" i="0" u="none" strike="noStrike" cap="none" normalizeH="0" baseline="0" dirty="0" err="1" smtClean="0">
                <a:ln>
                  <a:noFill/>
                </a:ln>
                <a:solidFill>
                  <a:srgbClr val="000000"/>
                </a:solidFill>
                <a:effectLst/>
                <a:latin typeface="Arial Unicode MS"/>
              </a:rPr>
              <a:t>filters</a:t>
            </a:r>
            <a:r>
              <a:rPr kumimoji="0" lang="ko-KR" altLang="ko-KR" sz="1400" b="0" i="0" u="none" strike="noStrike" cap="none" normalizeH="0" baseline="0" dirty="0" smtClean="0">
                <a:ln>
                  <a:noFill/>
                </a:ln>
                <a:solidFill>
                  <a:srgbClr val="000000"/>
                </a:solidFill>
                <a:effectLst/>
                <a:latin typeface="Arial Unicode MS"/>
              </a:rPr>
              <a:t>=</a:t>
            </a:r>
            <a:r>
              <a:rPr kumimoji="0" lang="ko-KR" altLang="ko-KR" sz="1400" b="0" i="0" u="none" strike="noStrike" cap="none" normalizeH="0" baseline="0" dirty="0" smtClean="0">
                <a:ln>
                  <a:noFill/>
                </a:ln>
                <a:solidFill>
                  <a:srgbClr val="098658"/>
                </a:solidFill>
                <a:effectLst/>
                <a:latin typeface="Arial Unicode MS"/>
              </a:rPr>
              <a:t>64</a:t>
            </a:r>
            <a:r>
              <a:rPr kumimoji="0" lang="ko-KR" altLang="ko-KR" sz="1400" b="0" i="0" u="none" strike="noStrike" cap="none" normalizeH="0" baseline="0" dirty="0" smtClean="0">
                <a:ln>
                  <a:noFill/>
                </a:ln>
                <a:solidFill>
                  <a:srgbClr val="000000"/>
                </a:solidFill>
                <a:effectLst/>
                <a:latin typeface="Arial Unicode MS"/>
              </a:rPr>
              <a:t>, </a:t>
            </a:r>
            <a:r>
              <a:rPr kumimoji="0" lang="ko-KR" altLang="ko-KR" sz="1400" b="0" i="0" u="none" strike="noStrike" cap="none" normalizeH="0" baseline="0" dirty="0" err="1" smtClean="0">
                <a:ln>
                  <a:noFill/>
                </a:ln>
                <a:solidFill>
                  <a:srgbClr val="000000"/>
                </a:solidFill>
                <a:effectLst/>
                <a:latin typeface="Arial Unicode MS"/>
              </a:rPr>
              <a:t>kernel_size</a:t>
            </a:r>
            <a:r>
              <a:rPr kumimoji="0" lang="ko-KR" altLang="ko-KR" sz="1400" b="0" i="0" u="none" strike="noStrike" cap="none" normalizeH="0" baseline="0" dirty="0" smtClean="0">
                <a:ln>
                  <a:noFill/>
                </a:ln>
                <a:solidFill>
                  <a:srgbClr val="000000"/>
                </a:solidFill>
                <a:effectLst/>
                <a:latin typeface="Arial Unicode MS"/>
              </a:rPr>
              <a:t>=</a:t>
            </a:r>
            <a:r>
              <a:rPr kumimoji="0" lang="ko-KR" altLang="ko-KR" sz="1400" b="0" i="0" u="none" strike="noStrike" cap="none" normalizeH="0" baseline="0" dirty="0" smtClean="0">
                <a:ln>
                  <a:noFill/>
                </a:ln>
                <a:solidFill>
                  <a:srgbClr val="098658"/>
                </a:solidFill>
                <a:effectLst/>
                <a:latin typeface="Arial Unicode MS"/>
              </a:rPr>
              <a:t>2</a:t>
            </a:r>
            <a:r>
              <a:rPr kumimoji="0" lang="ko-KR" altLang="ko-KR" sz="1400" b="0" i="0" u="none" strike="noStrike" cap="none" normalizeH="0" baseline="0" dirty="0" smtClean="0">
                <a:ln>
                  <a:noFill/>
                </a:ln>
                <a:solidFill>
                  <a:srgbClr val="000000"/>
                </a:solidFill>
                <a:effectLst/>
                <a:latin typeface="Arial Unicode MS"/>
              </a:rPr>
              <a:t>, </a:t>
            </a:r>
            <a:r>
              <a:rPr kumimoji="0" lang="ko-KR" altLang="ko-KR" sz="1400" b="0" i="0" u="none" strike="noStrike" cap="none" normalizeH="0" baseline="0" dirty="0" err="1" smtClean="0">
                <a:ln>
                  <a:noFill/>
                </a:ln>
                <a:solidFill>
                  <a:srgbClr val="000000"/>
                </a:solidFill>
                <a:effectLst/>
                <a:latin typeface="Arial Unicode MS"/>
              </a:rPr>
              <a:t>strides</a:t>
            </a:r>
            <a:r>
              <a:rPr kumimoji="0" lang="ko-KR" altLang="ko-KR" sz="1400" b="0" i="0" u="none" strike="noStrike" cap="none" normalizeH="0" baseline="0" dirty="0" smtClean="0">
                <a:ln>
                  <a:noFill/>
                </a:ln>
                <a:solidFill>
                  <a:srgbClr val="000000"/>
                </a:solidFill>
                <a:effectLst/>
                <a:latin typeface="Arial Unicode MS"/>
              </a:rPr>
              <a:t>=(</a:t>
            </a:r>
            <a:r>
              <a:rPr kumimoji="0" lang="ko-KR" altLang="ko-KR" sz="1400" b="0" i="0" u="none" strike="noStrike" cap="none" normalizeH="0" baseline="0" dirty="0" smtClean="0">
                <a:ln>
                  <a:noFill/>
                </a:ln>
                <a:solidFill>
                  <a:srgbClr val="098658"/>
                </a:solidFill>
                <a:effectLst/>
                <a:latin typeface="Arial Unicode MS"/>
              </a:rPr>
              <a:t>2</a:t>
            </a:r>
            <a:r>
              <a:rPr kumimoji="0" lang="ko-KR" altLang="ko-KR" sz="1400" b="0" i="0" u="none" strike="noStrike" cap="none" normalizeH="0" baseline="0" dirty="0" smtClean="0">
                <a:ln>
                  <a:noFill/>
                </a:ln>
                <a:solidFill>
                  <a:srgbClr val="000000"/>
                </a:solidFill>
                <a:effectLst/>
                <a:latin typeface="Arial Unicode MS"/>
              </a:rPr>
              <a:t>,</a:t>
            </a:r>
            <a:r>
              <a:rPr kumimoji="0" lang="ko-KR" altLang="ko-KR" sz="1400" b="0" i="0" u="none" strike="noStrike" cap="none" normalizeH="0" baseline="0" dirty="0" smtClean="0">
                <a:ln>
                  <a:noFill/>
                </a:ln>
                <a:solidFill>
                  <a:srgbClr val="098658"/>
                </a:solidFill>
                <a:effectLst/>
                <a:latin typeface="Arial Unicode MS"/>
              </a:rPr>
              <a:t>2</a:t>
            </a:r>
            <a:r>
              <a:rPr kumimoji="0" lang="ko-KR" altLang="ko-KR" sz="1400" b="0" i="0" u="none" strike="noStrike" cap="none" normalizeH="0" baseline="0" dirty="0" smtClean="0">
                <a:ln>
                  <a:noFill/>
                </a:ln>
                <a:solidFill>
                  <a:srgbClr val="000000"/>
                </a:solidFill>
                <a:effectLst/>
                <a:latin typeface="Arial Unicode MS"/>
              </a:rPr>
              <a:t>), </a:t>
            </a:r>
            <a:r>
              <a:rPr kumimoji="0" lang="ko-KR" altLang="ko-KR" sz="1400" b="0" i="0" u="none" strike="noStrike" cap="none" normalizeH="0" baseline="0" dirty="0" err="1" smtClean="0">
                <a:ln>
                  <a:noFill/>
                </a:ln>
                <a:solidFill>
                  <a:srgbClr val="000000"/>
                </a:solidFill>
                <a:effectLst/>
                <a:latin typeface="Arial Unicode MS"/>
              </a:rPr>
              <a:t>activation</a:t>
            </a:r>
            <a:r>
              <a:rPr kumimoji="0" lang="ko-KR" altLang="ko-KR" sz="1400" b="0" i="0" u="none" strike="noStrike" cap="none" normalizeH="0" baseline="0" dirty="0" smtClean="0">
                <a:ln>
                  <a:noFill/>
                </a:ln>
                <a:solidFill>
                  <a:srgbClr val="000000"/>
                </a:solidFill>
                <a:effectLst/>
                <a:latin typeface="Arial Unicode MS"/>
              </a:rPr>
              <a:t>=</a:t>
            </a:r>
            <a:r>
              <a:rPr kumimoji="0" lang="ko-KR" altLang="ko-KR" sz="1400" b="0" i="0" u="none" strike="noStrike" cap="none" normalizeH="0" baseline="0" dirty="0" smtClean="0">
                <a:ln>
                  <a:noFill/>
                </a:ln>
                <a:solidFill>
                  <a:srgbClr val="A31515"/>
                </a:solidFill>
                <a:effectLst/>
                <a:latin typeface="Arial Unicode MS"/>
              </a:rPr>
              <a:t>'</a:t>
            </a:r>
            <a:r>
              <a:rPr kumimoji="0" lang="ko-KR" altLang="ko-KR" sz="1400" b="0" i="0" u="none" strike="noStrike" cap="none" normalizeH="0" baseline="0" dirty="0" err="1" smtClean="0">
                <a:ln>
                  <a:noFill/>
                </a:ln>
                <a:solidFill>
                  <a:srgbClr val="A31515"/>
                </a:solidFill>
                <a:effectLst/>
                <a:latin typeface="Arial Unicode MS"/>
              </a:rPr>
              <a:t>relu</a:t>
            </a:r>
            <a:r>
              <a:rPr kumimoji="0" lang="ko-KR" altLang="ko-KR" sz="1400" b="0" i="0" u="none" strike="noStrike" cap="none" normalizeH="0" baseline="0" dirty="0" smtClean="0">
                <a:ln>
                  <a:noFill/>
                </a:ln>
                <a:solidFill>
                  <a:srgbClr val="A31515"/>
                </a:solidFill>
                <a:effectLst/>
                <a:latin typeface="Arial Unicode MS"/>
              </a:rPr>
              <a:t>'</a:t>
            </a:r>
            <a:r>
              <a:rPr kumimoji="0" lang="ko-KR" altLang="ko-KR" sz="1400" b="0" i="0" u="none" strike="noStrike" cap="none" normalizeH="0" baseline="0" dirty="0" smtClean="0">
                <a:ln>
                  <a:noFill/>
                </a:ln>
                <a:solidFill>
                  <a:srgbClr val="000000"/>
                </a:solidFill>
                <a:effectLst/>
                <a:latin typeface="Arial Unicode MS"/>
              </a:rPr>
              <a:t>),</a:t>
            </a:r>
            <a:r>
              <a:rPr kumimoji="0" lang="ko-KR" altLang="ko-KR" sz="900" b="0" i="0" u="none" strike="noStrike" cap="none" normalizeH="0" baseline="0" dirty="0" smtClean="0">
                <a:ln>
                  <a:noFill/>
                </a:ln>
                <a:solidFill>
                  <a:schemeClr val="tx1"/>
                </a:solidFill>
                <a:effectLst/>
              </a:rPr>
              <a:t> </a:t>
            </a:r>
            <a:endParaRPr kumimoji="0" lang="ko-KR" altLang="ko-KR" sz="3600" b="0" i="0" u="none" strike="noStrike" cap="none" normalizeH="0" baseline="0" dirty="0" smtClean="0">
              <a:ln>
                <a:noFill/>
              </a:ln>
              <a:solidFill>
                <a:schemeClr val="tx1"/>
              </a:solidFill>
              <a:effectLst/>
              <a:latin typeface="Arial" panose="020B0604020202020204" pitchFamily="34" charset="0"/>
            </a:endParaRPr>
          </a:p>
        </p:txBody>
      </p:sp>
      <p:sp>
        <p:nvSpPr>
          <p:cNvPr id="7" name="Rectangle 3"/>
          <p:cNvSpPr>
            <a:spLocks noChangeArrowheads="1"/>
          </p:cNvSpPr>
          <p:nvPr/>
        </p:nvSpPr>
        <p:spPr bwMode="auto">
          <a:xfrm>
            <a:off x="1524803" y="5155730"/>
            <a:ext cx="4617720" cy="751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58700" rIns="0" bIns="1587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400" b="0" i="0" u="none" strike="noStrike" cap="none" normalizeH="0" baseline="0" dirty="0" err="1" smtClean="0">
                <a:ln>
                  <a:noFill/>
                </a:ln>
                <a:solidFill>
                  <a:srgbClr val="000000"/>
                </a:solidFill>
                <a:effectLst/>
                <a:latin typeface="Arial Unicode MS"/>
              </a:rPr>
              <a:t>tf.keras.layers.Flatten</a:t>
            </a:r>
            <a:r>
              <a:rPr kumimoji="0" lang="ko-KR" altLang="ko-KR" sz="1400" b="0" i="0" u="none" strike="noStrike" cap="none" normalizeH="0" baseline="0" dirty="0" smtClean="0">
                <a:ln>
                  <a:noFill/>
                </a:ln>
                <a:solidFill>
                  <a:srgbClr val="000000"/>
                </a:solidFill>
                <a:effectLst/>
                <a:latin typeface="Arial Unicode MS"/>
              </a:rPr>
              <a:t>(),</a:t>
            </a:r>
            <a:r>
              <a:rPr kumimoji="0" lang="ko-KR" altLang="ko-KR" sz="1400" b="0" i="0" u="none" strike="noStrike" cap="none" normalizeH="0" baseline="0" dirty="0" smtClean="0">
                <a:ln>
                  <a:noFill/>
                </a:ln>
                <a:solidFill>
                  <a:srgbClr val="212121"/>
                </a:solidFill>
                <a:effectLst/>
                <a:latin typeface="Arial Unicode MS"/>
              </a:rPr>
              <a:t/>
            </a:r>
            <a:br>
              <a:rPr kumimoji="0" lang="ko-KR" altLang="ko-KR" sz="1400" b="0" i="0" u="none" strike="noStrike" cap="none" normalizeH="0" baseline="0" dirty="0" smtClean="0">
                <a:ln>
                  <a:noFill/>
                </a:ln>
                <a:solidFill>
                  <a:srgbClr val="212121"/>
                </a:solidFill>
                <a:effectLst/>
                <a:latin typeface="Arial Unicode MS"/>
              </a:rPr>
            </a:br>
            <a:r>
              <a:rPr kumimoji="0" lang="ko-KR" altLang="ko-KR" sz="1400" b="0" i="0" u="none" strike="noStrike" cap="none" normalizeH="0" baseline="0" dirty="0" err="1" smtClean="0">
                <a:ln>
                  <a:noFill/>
                </a:ln>
                <a:solidFill>
                  <a:srgbClr val="000000"/>
                </a:solidFill>
                <a:effectLst/>
                <a:latin typeface="Arial Unicode MS"/>
              </a:rPr>
              <a:t>tf.keras.layers.Dense</a:t>
            </a:r>
            <a:r>
              <a:rPr kumimoji="0" lang="ko-KR" altLang="ko-KR" sz="1400" b="0" i="0" u="none" strike="noStrike" cap="none" normalizeH="0" baseline="0" dirty="0" smtClean="0">
                <a:ln>
                  <a:noFill/>
                </a:ln>
                <a:solidFill>
                  <a:srgbClr val="000000"/>
                </a:solidFill>
                <a:effectLst/>
                <a:latin typeface="Arial Unicode MS"/>
              </a:rPr>
              <a:t>(</a:t>
            </a:r>
            <a:r>
              <a:rPr kumimoji="0" lang="ko-KR" altLang="ko-KR" sz="1400" b="0" i="0" u="none" strike="noStrike" cap="none" normalizeH="0" baseline="0" dirty="0" smtClean="0">
                <a:ln>
                  <a:noFill/>
                </a:ln>
                <a:solidFill>
                  <a:srgbClr val="098658"/>
                </a:solidFill>
                <a:effectLst/>
                <a:latin typeface="Arial Unicode MS"/>
              </a:rPr>
              <a:t>64</a:t>
            </a:r>
            <a:r>
              <a:rPr kumimoji="0" lang="ko-KR" altLang="ko-KR" sz="1400" b="0" i="0" u="none" strike="noStrike" cap="none" normalizeH="0" baseline="0" dirty="0" smtClean="0">
                <a:ln>
                  <a:noFill/>
                </a:ln>
                <a:solidFill>
                  <a:srgbClr val="000000"/>
                </a:solidFill>
                <a:effectLst/>
                <a:latin typeface="Arial Unicode MS"/>
              </a:rPr>
              <a:t>, </a:t>
            </a:r>
            <a:r>
              <a:rPr kumimoji="0" lang="ko-KR" altLang="ko-KR" sz="1400" b="0" i="0" u="none" strike="noStrike" cap="none" normalizeH="0" baseline="0" dirty="0" err="1" smtClean="0">
                <a:ln>
                  <a:noFill/>
                </a:ln>
                <a:solidFill>
                  <a:srgbClr val="000000"/>
                </a:solidFill>
                <a:effectLst/>
                <a:latin typeface="Arial Unicode MS"/>
              </a:rPr>
              <a:t>activation</a:t>
            </a:r>
            <a:r>
              <a:rPr kumimoji="0" lang="ko-KR" altLang="ko-KR" sz="1400" b="0" i="0" u="none" strike="noStrike" cap="none" normalizeH="0" baseline="0" dirty="0" smtClean="0">
                <a:ln>
                  <a:noFill/>
                </a:ln>
                <a:solidFill>
                  <a:srgbClr val="000000"/>
                </a:solidFill>
                <a:effectLst/>
                <a:latin typeface="Arial Unicode MS"/>
              </a:rPr>
              <a:t>=</a:t>
            </a:r>
            <a:r>
              <a:rPr kumimoji="0" lang="ko-KR" altLang="ko-KR" sz="1400" b="0" i="0" u="none" strike="noStrike" cap="none" normalizeH="0" baseline="0" dirty="0" smtClean="0">
                <a:ln>
                  <a:noFill/>
                </a:ln>
                <a:solidFill>
                  <a:srgbClr val="A31515"/>
                </a:solidFill>
                <a:effectLst/>
                <a:latin typeface="Arial Unicode MS"/>
              </a:rPr>
              <a:t>'</a:t>
            </a:r>
            <a:r>
              <a:rPr kumimoji="0" lang="ko-KR" altLang="ko-KR" sz="1400" b="0" i="0" u="none" strike="noStrike" cap="none" normalizeH="0" baseline="0" dirty="0" err="1" smtClean="0">
                <a:ln>
                  <a:noFill/>
                </a:ln>
                <a:solidFill>
                  <a:srgbClr val="A31515"/>
                </a:solidFill>
                <a:effectLst/>
                <a:latin typeface="Arial Unicode MS"/>
              </a:rPr>
              <a:t>relu</a:t>
            </a:r>
            <a:r>
              <a:rPr kumimoji="0" lang="ko-KR" altLang="ko-KR" sz="1400" b="0" i="0" u="none" strike="noStrike" cap="none" normalizeH="0" baseline="0" dirty="0" smtClean="0">
                <a:ln>
                  <a:noFill/>
                </a:ln>
                <a:solidFill>
                  <a:srgbClr val="A31515"/>
                </a:solidFill>
                <a:effectLst/>
                <a:latin typeface="Arial Unicode MS"/>
              </a:rPr>
              <a:t>'</a:t>
            </a:r>
            <a:r>
              <a:rPr kumimoji="0" lang="ko-KR" altLang="ko-KR" sz="1400" b="0" i="0" u="none" strike="noStrike" cap="none" normalizeH="0" baseline="0" dirty="0" smtClean="0">
                <a:ln>
                  <a:noFill/>
                </a:ln>
                <a:solidFill>
                  <a:srgbClr val="000000"/>
                </a:solidFill>
                <a:effectLst/>
                <a:latin typeface="Arial Unicode MS"/>
              </a:rPr>
              <a:t>),</a:t>
            </a:r>
            <a:r>
              <a:rPr kumimoji="0" lang="ko-KR" altLang="ko-KR" sz="1400" b="0" i="0" u="none" strike="noStrike" cap="none" normalizeH="0" baseline="0" dirty="0" smtClean="0">
                <a:ln>
                  <a:noFill/>
                </a:ln>
                <a:solidFill>
                  <a:schemeClr val="tx1"/>
                </a:solidFill>
                <a:effectLst/>
              </a:rPr>
              <a:t> </a:t>
            </a:r>
            <a:endParaRPr kumimoji="0" lang="ko-KR" altLang="ko-KR" sz="14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03162979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번호 개체 틀 1"/>
          <p:cNvSpPr>
            <a:spLocks noGrp="1"/>
          </p:cNvSpPr>
          <p:nvPr>
            <p:ph type="sldNum" sz="quarter" idx="4"/>
          </p:nvPr>
        </p:nvSpPr>
        <p:spPr/>
        <p:txBody>
          <a:bodyPr/>
          <a:lstStyle/>
          <a:p>
            <a:fld id="{B4F3E208-3B10-45C3-AB64-9D3429F1AD1A}" type="slidenum">
              <a:rPr lang="ko-KR" altLang="en-US" smtClean="0"/>
              <a:t>18</a:t>
            </a:fld>
            <a:endParaRPr lang="ko-KR" altLang="en-US"/>
          </a:p>
        </p:txBody>
      </p:sp>
      <p:sp>
        <p:nvSpPr>
          <p:cNvPr id="3" name="제목 2"/>
          <p:cNvSpPr>
            <a:spLocks noGrp="1"/>
          </p:cNvSpPr>
          <p:nvPr>
            <p:ph type="title"/>
          </p:nvPr>
        </p:nvSpPr>
        <p:spPr/>
        <p:txBody>
          <a:bodyPr/>
          <a:lstStyle/>
          <a:p>
            <a:r>
              <a:rPr lang="ko-KR" altLang="en-US" dirty="0" err="1" smtClean="0"/>
              <a:t>디코더</a:t>
            </a:r>
            <a:r>
              <a:rPr lang="ko-KR" altLang="en-US" dirty="0" smtClean="0"/>
              <a:t> 생성</a:t>
            </a:r>
            <a:endParaRPr lang="ko-KR" altLang="en-US" dirty="0"/>
          </a:p>
        </p:txBody>
      </p:sp>
      <p:sp>
        <p:nvSpPr>
          <p:cNvPr id="4" name="내용 개체 틀 3"/>
          <p:cNvSpPr>
            <a:spLocks noGrp="1"/>
          </p:cNvSpPr>
          <p:nvPr>
            <p:ph idx="1"/>
          </p:nvPr>
        </p:nvSpPr>
        <p:spPr>
          <a:xfrm>
            <a:off x="297076" y="1193960"/>
            <a:ext cx="8260184" cy="5151503"/>
          </a:xfrm>
        </p:spPr>
        <p:txBody>
          <a:bodyPr>
            <a:normAutofit/>
          </a:bodyPr>
          <a:lstStyle/>
          <a:p>
            <a:r>
              <a:rPr lang="ko-KR" altLang="en-US" dirty="0" err="1" smtClean="0"/>
              <a:t>디코더</a:t>
            </a:r>
            <a:r>
              <a:rPr lang="ko-KR" altLang="en-US" dirty="0" smtClean="0"/>
              <a:t> 생성</a:t>
            </a:r>
            <a:endParaRPr lang="en-US" altLang="ko-KR" dirty="0" smtClean="0"/>
          </a:p>
          <a:p>
            <a:pPr lvl="1"/>
            <a:r>
              <a:rPr lang="ko-KR" altLang="en-US" dirty="0" err="1" smtClean="0"/>
              <a:t>디코더는</a:t>
            </a:r>
            <a:r>
              <a:rPr lang="ko-KR" altLang="en-US" dirty="0" smtClean="0"/>
              <a:t> </a:t>
            </a:r>
            <a:r>
              <a:rPr lang="ko-KR" altLang="en-US" dirty="0"/>
              <a:t>인코더와 대칭이 되도록 다시 </a:t>
            </a:r>
            <a:r>
              <a:rPr lang="ko-KR" altLang="en-US" dirty="0" smtClean="0"/>
              <a:t>구성</a:t>
            </a:r>
            <a:endParaRPr lang="en-US" altLang="ko-KR" dirty="0" smtClean="0"/>
          </a:p>
          <a:p>
            <a:pPr lvl="1"/>
            <a:r>
              <a:rPr lang="ko-KR" altLang="en-US" dirty="0" err="1" smtClean="0"/>
              <a:t>잠재변수</a:t>
            </a:r>
            <a:r>
              <a:rPr lang="ko-KR" altLang="en-US" dirty="0" smtClean="0"/>
              <a:t> </a:t>
            </a:r>
            <a:r>
              <a:rPr lang="ko-KR" altLang="en-US" dirty="0"/>
              <a:t>레이어와 연결된 레이어는 </a:t>
            </a:r>
            <a:r>
              <a:rPr lang="en-US" altLang="ko-KR" dirty="0"/>
              <a:t>7X7 </a:t>
            </a:r>
            <a:r>
              <a:rPr lang="ko-KR" altLang="en-US" dirty="0"/>
              <a:t>이미지를 만들기 위해 </a:t>
            </a:r>
            <a:r>
              <a:rPr lang="en-US" altLang="ko-KR" dirty="0"/>
              <a:t>64</a:t>
            </a:r>
            <a:r>
              <a:rPr lang="ko-KR" altLang="en-US" dirty="0"/>
              <a:t>개의 채널만큼 가지고 있는 </a:t>
            </a:r>
            <a:r>
              <a:rPr lang="en-US" altLang="ko-KR" dirty="0"/>
              <a:t>Conv2D</a:t>
            </a:r>
            <a:r>
              <a:rPr lang="ko-KR" altLang="en-US" dirty="0" smtClean="0"/>
              <a:t>레이어</a:t>
            </a:r>
            <a:endParaRPr lang="en-US" altLang="ko-KR" dirty="0"/>
          </a:p>
          <a:p>
            <a:pPr lvl="1"/>
            <a:r>
              <a:rPr lang="ko-KR" altLang="en-US" dirty="0"/>
              <a:t>레이어와 </a:t>
            </a:r>
            <a:r>
              <a:rPr lang="ko-KR" altLang="en-US" dirty="0" smtClean="0"/>
              <a:t>뉴런 수를 </a:t>
            </a:r>
            <a:r>
              <a:rPr lang="ko-KR" altLang="en-US" dirty="0"/>
              <a:t>동일하게 만들기 위해서 </a:t>
            </a:r>
            <a:r>
              <a:rPr lang="en-US" altLang="ko-KR" dirty="0"/>
              <a:t>Dense</a:t>
            </a:r>
            <a:r>
              <a:rPr lang="ko-KR" altLang="en-US" dirty="0"/>
              <a:t>레이어의 뉴런 수를 </a:t>
            </a:r>
            <a:r>
              <a:rPr lang="en-US" altLang="ko-KR" dirty="0"/>
              <a:t>7*7*64</a:t>
            </a:r>
            <a:r>
              <a:rPr lang="ko-KR" altLang="en-US" dirty="0" smtClean="0"/>
              <a:t>로</a:t>
            </a:r>
            <a:endParaRPr lang="en-US" altLang="ko-KR" dirty="0" smtClean="0"/>
          </a:p>
          <a:p>
            <a:pPr lvl="2"/>
            <a:endParaRPr lang="en-US" altLang="ko-KR" dirty="0" smtClean="0"/>
          </a:p>
          <a:p>
            <a:pPr lvl="2"/>
            <a:endParaRPr lang="en-US" altLang="ko-KR" dirty="0"/>
          </a:p>
          <a:p>
            <a:pPr lvl="1"/>
            <a:r>
              <a:rPr lang="en-US" altLang="ko-KR" dirty="0"/>
              <a:t>1</a:t>
            </a:r>
            <a:r>
              <a:rPr lang="ko-KR" altLang="en-US" dirty="0" smtClean="0"/>
              <a:t>차원 </a:t>
            </a:r>
            <a:r>
              <a:rPr lang="ko-KR" altLang="en-US" dirty="0"/>
              <a:t>데이터를 </a:t>
            </a:r>
            <a:r>
              <a:rPr lang="en-US" altLang="ko-KR" dirty="0"/>
              <a:t>3</a:t>
            </a:r>
            <a:r>
              <a:rPr lang="ko-KR" altLang="en-US" dirty="0"/>
              <a:t>차원으로 바꿔주기 위해 </a:t>
            </a:r>
            <a:r>
              <a:rPr lang="en-US" altLang="ko-KR" dirty="0"/>
              <a:t>64</a:t>
            </a:r>
            <a:r>
              <a:rPr lang="ko-KR" altLang="en-US" dirty="0"/>
              <a:t>개의 채널만큼 </a:t>
            </a:r>
            <a:r>
              <a:rPr lang="en-US" altLang="ko-KR" dirty="0"/>
              <a:t>Reshape</a:t>
            </a:r>
            <a:r>
              <a:rPr lang="ko-KR" altLang="en-US" dirty="0" smtClean="0"/>
              <a:t>레이어 사용</a:t>
            </a:r>
            <a:endParaRPr lang="en-US" altLang="ko-KR" dirty="0" smtClean="0"/>
          </a:p>
          <a:p>
            <a:pPr lvl="2"/>
            <a:endParaRPr lang="en-US" altLang="ko-KR" dirty="0" smtClean="0"/>
          </a:p>
          <a:p>
            <a:pPr lvl="2"/>
            <a:endParaRPr lang="en-US" altLang="ko-KR" dirty="0"/>
          </a:p>
          <a:p>
            <a:pPr lvl="1"/>
            <a:r>
              <a:rPr lang="ko-KR" altLang="en-US" dirty="0"/>
              <a:t>마지막으로 이어지는 </a:t>
            </a:r>
            <a:r>
              <a:rPr lang="en-US" altLang="ko-KR" dirty="0"/>
              <a:t>2</a:t>
            </a:r>
            <a:r>
              <a:rPr lang="ko-KR" altLang="en-US" dirty="0"/>
              <a:t>개의 레이어는 </a:t>
            </a:r>
            <a:r>
              <a:rPr lang="en-US" altLang="ko-KR" dirty="0" smtClean="0"/>
              <a:t>Conv2DTranspose</a:t>
            </a:r>
            <a:endParaRPr lang="en-US" altLang="ko-KR" dirty="0"/>
          </a:p>
          <a:p>
            <a:pPr lvl="2"/>
            <a:r>
              <a:rPr lang="en-US" altLang="ko-KR" dirty="0" smtClean="0"/>
              <a:t>Conv2D </a:t>
            </a:r>
            <a:r>
              <a:rPr lang="ko-KR" altLang="en-US" dirty="0" smtClean="0"/>
              <a:t>레이어가 </a:t>
            </a:r>
            <a:r>
              <a:rPr lang="ko-KR" altLang="en-US" dirty="0"/>
              <a:t>하는 일의 반대되는 계산으로 </a:t>
            </a:r>
            <a:r>
              <a:rPr lang="ko-KR" altLang="en-US" dirty="0" smtClean="0"/>
              <a:t>이해</a:t>
            </a:r>
            <a:endParaRPr lang="en-US" altLang="ko-KR" dirty="0"/>
          </a:p>
          <a:p>
            <a:pPr lvl="1"/>
            <a:r>
              <a:rPr lang="ko-KR" altLang="en-US" dirty="0"/>
              <a:t>필터의 개수가 </a:t>
            </a:r>
            <a:r>
              <a:rPr lang="en-US" altLang="ko-KR" dirty="0"/>
              <a:t>1</a:t>
            </a:r>
            <a:r>
              <a:rPr lang="ko-KR" altLang="en-US" dirty="0"/>
              <a:t>인 것은 </a:t>
            </a:r>
            <a:r>
              <a:rPr lang="ko-KR" altLang="en-US" dirty="0" smtClean="0"/>
              <a:t>흑백인 </a:t>
            </a:r>
            <a:r>
              <a:rPr lang="ko-KR" altLang="en-US" dirty="0"/>
              <a:t>출력 이미지와 </a:t>
            </a:r>
            <a:r>
              <a:rPr lang="ko-KR" altLang="en-US" dirty="0" smtClean="0"/>
              <a:t>동일</a:t>
            </a:r>
            <a:endParaRPr lang="ko-KR" altLang="en-US" dirty="0"/>
          </a:p>
        </p:txBody>
      </p:sp>
      <p:sp>
        <p:nvSpPr>
          <p:cNvPr id="7" name="Rectangle 1"/>
          <p:cNvSpPr>
            <a:spLocks noChangeArrowheads="1"/>
          </p:cNvSpPr>
          <p:nvPr/>
        </p:nvSpPr>
        <p:spPr bwMode="auto">
          <a:xfrm>
            <a:off x="1699260" y="2702303"/>
            <a:ext cx="5181600" cy="5359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58700" rIns="0" bIns="1587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400" b="0" i="0" u="none" strike="noStrike" cap="none" normalizeH="0" baseline="0" dirty="0" err="1" smtClean="0">
                <a:ln>
                  <a:noFill/>
                </a:ln>
                <a:solidFill>
                  <a:srgbClr val="000000"/>
                </a:solidFill>
                <a:effectLst/>
                <a:latin typeface="Arial Unicode MS"/>
              </a:rPr>
              <a:t>tf.keras.layers.Dense</a:t>
            </a:r>
            <a:r>
              <a:rPr kumimoji="0" lang="ko-KR" altLang="ko-KR" sz="1400" b="0" i="0" u="none" strike="noStrike" cap="none" normalizeH="0" baseline="0" dirty="0" smtClean="0">
                <a:ln>
                  <a:noFill/>
                </a:ln>
                <a:solidFill>
                  <a:srgbClr val="000000"/>
                </a:solidFill>
                <a:effectLst/>
                <a:latin typeface="Arial Unicode MS"/>
              </a:rPr>
              <a:t>(</a:t>
            </a:r>
            <a:r>
              <a:rPr kumimoji="0" lang="ko-KR" altLang="ko-KR" sz="1400" b="0" i="0" u="none" strike="noStrike" cap="none" normalizeH="0" baseline="0" dirty="0" smtClean="0">
                <a:ln>
                  <a:noFill/>
                </a:ln>
                <a:solidFill>
                  <a:srgbClr val="098658"/>
                </a:solidFill>
                <a:effectLst/>
                <a:latin typeface="Arial Unicode MS"/>
              </a:rPr>
              <a:t>7</a:t>
            </a:r>
            <a:r>
              <a:rPr kumimoji="0" lang="ko-KR" altLang="ko-KR" sz="1400" b="0" i="0" u="none" strike="noStrike" cap="none" normalizeH="0" baseline="0" dirty="0" smtClean="0">
                <a:ln>
                  <a:noFill/>
                </a:ln>
                <a:solidFill>
                  <a:srgbClr val="000000"/>
                </a:solidFill>
                <a:effectLst/>
                <a:latin typeface="Arial Unicode MS"/>
              </a:rPr>
              <a:t>*</a:t>
            </a:r>
            <a:r>
              <a:rPr kumimoji="0" lang="ko-KR" altLang="ko-KR" sz="1400" b="0" i="0" u="none" strike="noStrike" cap="none" normalizeH="0" baseline="0" dirty="0" smtClean="0">
                <a:ln>
                  <a:noFill/>
                </a:ln>
                <a:solidFill>
                  <a:srgbClr val="098658"/>
                </a:solidFill>
                <a:effectLst/>
                <a:latin typeface="Arial Unicode MS"/>
              </a:rPr>
              <a:t>7</a:t>
            </a:r>
            <a:r>
              <a:rPr kumimoji="0" lang="ko-KR" altLang="ko-KR" sz="1400" b="0" i="0" u="none" strike="noStrike" cap="none" normalizeH="0" baseline="0" dirty="0" smtClean="0">
                <a:ln>
                  <a:noFill/>
                </a:ln>
                <a:solidFill>
                  <a:srgbClr val="000000"/>
                </a:solidFill>
                <a:effectLst/>
                <a:latin typeface="Arial Unicode MS"/>
              </a:rPr>
              <a:t>*</a:t>
            </a:r>
            <a:r>
              <a:rPr kumimoji="0" lang="ko-KR" altLang="ko-KR" sz="1400" b="0" i="0" u="none" strike="noStrike" cap="none" normalizeH="0" baseline="0" dirty="0" smtClean="0">
                <a:ln>
                  <a:noFill/>
                </a:ln>
                <a:solidFill>
                  <a:srgbClr val="098658"/>
                </a:solidFill>
                <a:effectLst/>
                <a:latin typeface="Arial Unicode MS"/>
              </a:rPr>
              <a:t>64</a:t>
            </a:r>
            <a:r>
              <a:rPr kumimoji="0" lang="ko-KR" altLang="ko-KR" sz="1400" b="0" i="0" u="none" strike="noStrike" cap="none" normalizeH="0" baseline="0" dirty="0" smtClean="0">
                <a:ln>
                  <a:noFill/>
                </a:ln>
                <a:solidFill>
                  <a:srgbClr val="000000"/>
                </a:solidFill>
                <a:effectLst/>
                <a:latin typeface="Arial Unicode MS"/>
              </a:rPr>
              <a:t>, </a:t>
            </a:r>
            <a:r>
              <a:rPr kumimoji="0" lang="ko-KR" altLang="ko-KR" sz="1400" b="0" i="0" u="none" strike="noStrike" cap="none" normalizeH="0" baseline="0" dirty="0" err="1" smtClean="0">
                <a:ln>
                  <a:noFill/>
                </a:ln>
                <a:solidFill>
                  <a:srgbClr val="000000"/>
                </a:solidFill>
                <a:effectLst/>
                <a:latin typeface="Arial Unicode MS"/>
              </a:rPr>
              <a:t>activation</a:t>
            </a:r>
            <a:r>
              <a:rPr kumimoji="0" lang="ko-KR" altLang="ko-KR" sz="1400" b="0" i="0" u="none" strike="noStrike" cap="none" normalizeH="0" baseline="0" dirty="0" smtClean="0">
                <a:ln>
                  <a:noFill/>
                </a:ln>
                <a:solidFill>
                  <a:srgbClr val="000000"/>
                </a:solidFill>
                <a:effectLst/>
                <a:latin typeface="Arial Unicode MS"/>
              </a:rPr>
              <a:t>=</a:t>
            </a:r>
            <a:r>
              <a:rPr kumimoji="0" lang="ko-KR" altLang="ko-KR" sz="1400" b="0" i="0" u="none" strike="noStrike" cap="none" normalizeH="0" baseline="0" dirty="0" smtClean="0">
                <a:ln>
                  <a:noFill/>
                </a:ln>
                <a:solidFill>
                  <a:srgbClr val="A31515"/>
                </a:solidFill>
                <a:effectLst/>
                <a:latin typeface="Arial Unicode MS"/>
              </a:rPr>
              <a:t>'</a:t>
            </a:r>
            <a:r>
              <a:rPr kumimoji="0" lang="ko-KR" altLang="ko-KR" sz="1400" b="0" i="0" u="none" strike="noStrike" cap="none" normalizeH="0" baseline="0" dirty="0" err="1" smtClean="0">
                <a:ln>
                  <a:noFill/>
                </a:ln>
                <a:solidFill>
                  <a:srgbClr val="A31515"/>
                </a:solidFill>
                <a:effectLst/>
                <a:latin typeface="Arial Unicode MS"/>
              </a:rPr>
              <a:t>relu</a:t>
            </a:r>
            <a:r>
              <a:rPr kumimoji="0" lang="ko-KR" altLang="ko-KR" sz="1400" b="0" i="0" u="none" strike="noStrike" cap="none" normalizeH="0" baseline="0" dirty="0" smtClean="0">
                <a:ln>
                  <a:noFill/>
                </a:ln>
                <a:solidFill>
                  <a:srgbClr val="A31515"/>
                </a:solidFill>
                <a:effectLst/>
                <a:latin typeface="Arial Unicode MS"/>
              </a:rPr>
              <a:t>'</a:t>
            </a:r>
            <a:r>
              <a:rPr kumimoji="0" lang="ko-KR" altLang="ko-KR" sz="1400" b="0" i="0" u="none" strike="noStrike" cap="none" normalizeH="0" baseline="0" dirty="0" smtClean="0">
                <a:ln>
                  <a:noFill/>
                </a:ln>
                <a:solidFill>
                  <a:srgbClr val="000000"/>
                </a:solidFill>
                <a:effectLst/>
                <a:latin typeface="Arial Unicode MS"/>
              </a:rPr>
              <a:t>)</a:t>
            </a:r>
            <a:r>
              <a:rPr kumimoji="0" lang="ko-KR" altLang="ko-KR" sz="1400" b="0" i="0" u="none" strike="noStrike" cap="none" normalizeH="0" baseline="0" dirty="0" smtClean="0">
                <a:ln>
                  <a:noFill/>
                </a:ln>
                <a:solidFill>
                  <a:schemeClr val="tx1"/>
                </a:solidFill>
                <a:effectLst/>
              </a:rPr>
              <a:t> </a:t>
            </a:r>
            <a:endParaRPr kumimoji="0" lang="ko-KR" altLang="ko-KR" sz="1400" b="0" i="0" u="none" strike="noStrike" cap="none" normalizeH="0" baseline="0" dirty="0" smtClean="0">
              <a:ln>
                <a:noFill/>
              </a:ln>
              <a:solidFill>
                <a:schemeClr val="tx1"/>
              </a:solidFill>
              <a:effectLst/>
              <a:latin typeface="Arial" panose="020B0604020202020204" pitchFamily="34" charset="0"/>
            </a:endParaRPr>
          </a:p>
        </p:txBody>
      </p:sp>
      <p:sp>
        <p:nvSpPr>
          <p:cNvPr id="8" name="Rectangle 2"/>
          <p:cNvSpPr>
            <a:spLocks noChangeArrowheads="1"/>
          </p:cNvSpPr>
          <p:nvPr/>
        </p:nvSpPr>
        <p:spPr bwMode="auto">
          <a:xfrm>
            <a:off x="1699260" y="3449019"/>
            <a:ext cx="4020331" cy="5359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8700" rIns="0" bIns="1587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400" b="0" i="0" u="none" strike="noStrike" cap="none" normalizeH="0" baseline="0" dirty="0" err="1" smtClean="0">
                <a:ln>
                  <a:noFill/>
                </a:ln>
                <a:solidFill>
                  <a:srgbClr val="000000"/>
                </a:solidFill>
                <a:effectLst/>
                <a:latin typeface="Arial Unicode MS"/>
              </a:rPr>
              <a:t>tf.keras.layers.Reshape</a:t>
            </a:r>
            <a:r>
              <a:rPr kumimoji="0" lang="ko-KR" altLang="ko-KR" sz="1400" b="0" i="0" u="none" strike="noStrike" cap="none" normalizeH="0" baseline="0" dirty="0" smtClean="0">
                <a:ln>
                  <a:noFill/>
                </a:ln>
                <a:solidFill>
                  <a:srgbClr val="000000"/>
                </a:solidFill>
                <a:effectLst/>
                <a:latin typeface="Arial Unicode MS"/>
              </a:rPr>
              <a:t>(</a:t>
            </a:r>
            <a:r>
              <a:rPr kumimoji="0" lang="ko-KR" altLang="ko-KR" sz="1400" b="0" i="0" u="none" strike="noStrike" cap="none" normalizeH="0" baseline="0" dirty="0" err="1" smtClean="0">
                <a:ln>
                  <a:noFill/>
                </a:ln>
                <a:solidFill>
                  <a:srgbClr val="000000"/>
                </a:solidFill>
                <a:effectLst/>
                <a:latin typeface="Arial Unicode MS"/>
              </a:rPr>
              <a:t>target_shape</a:t>
            </a:r>
            <a:r>
              <a:rPr kumimoji="0" lang="ko-KR" altLang="ko-KR" sz="1400" b="0" i="0" u="none" strike="noStrike" cap="none" normalizeH="0" baseline="0" dirty="0" smtClean="0">
                <a:ln>
                  <a:noFill/>
                </a:ln>
                <a:solidFill>
                  <a:srgbClr val="000000"/>
                </a:solidFill>
                <a:effectLst/>
                <a:latin typeface="Arial Unicode MS"/>
              </a:rPr>
              <a:t>=(</a:t>
            </a:r>
            <a:r>
              <a:rPr kumimoji="0" lang="ko-KR" altLang="ko-KR" sz="1400" b="0" i="0" u="none" strike="noStrike" cap="none" normalizeH="0" baseline="0" dirty="0" smtClean="0">
                <a:ln>
                  <a:noFill/>
                </a:ln>
                <a:solidFill>
                  <a:srgbClr val="098658"/>
                </a:solidFill>
                <a:effectLst/>
                <a:latin typeface="Arial Unicode MS"/>
              </a:rPr>
              <a:t>7</a:t>
            </a:r>
            <a:r>
              <a:rPr kumimoji="0" lang="ko-KR" altLang="ko-KR" sz="1400" b="0" i="0" u="none" strike="noStrike" cap="none" normalizeH="0" baseline="0" dirty="0" smtClean="0">
                <a:ln>
                  <a:noFill/>
                </a:ln>
                <a:solidFill>
                  <a:srgbClr val="000000"/>
                </a:solidFill>
                <a:effectLst/>
                <a:latin typeface="Arial Unicode MS"/>
              </a:rPr>
              <a:t>,</a:t>
            </a:r>
            <a:r>
              <a:rPr kumimoji="0" lang="ko-KR" altLang="ko-KR" sz="1400" b="0" i="0" u="none" strike="noStrike" cap="none" normalizeH="0" baseline="0" dirty="0" smtClean="0">
                <a:ln>
                  <a:noFill/>
                </a:ln>
                <a:solidFill>
                  <a:srgbClr val="098658"/>
                </a:solidFill>
                <a:effectLst/>
                <a:latin typeface="Arial Unicode MS"/>
              </a:rPr>
              <a:t>7</a:t>
            </a:r>
            <a:r>
              <a:rPr kumimoji="0" lang="ko-KR" altLang="ko-KR" sz="1400" b="0" i="0" u="none" strike="noStrike" cap="none" normalizeH="0" baseline="0" dirty="0" smtClean="0">
                <a:ln>
                  <a:noFill/>
                </a:ln>
                <a:solidFill>
                  <a:srgbClr val="000000"/>
                </a:solidFill>
                <a:effectLst/>
                <a:latin typeface="Arial Unicode MS"/>
              </a:rPr>
              <a:t>,</a:t>
            </a:r>
            <a:r>
              <a:rPr kumimoji="0" lang="ko-KR" altLang="ko-KR" sz="1400" b="0" i="0" u="none" strike="noStrike" cap="none" normalizeH="0" baseline="0" dirty="0" smtClean="0">
                <a:ln>
                  <a:noFill/>
                </a:ln>
                <a:solidFill>
                  <a:srgbClr val="098658"/>
                </a:solidFill>
                <a:effectLst/>
                <a:latin typeface="Arial Unicode MS"/>
              </a:rPr>
              <a:t>64</a:t>
            </a:r>
            <a:r>
              <a:rPr kumimoji="0" lang="ko-KR" altLang="ko-KR" sz="1400" b="0" i="0" u="none" strike="noStrike" cap="none" normalizeH="0" baseline="0" dirty="0" smtClean="0">
                <a:ln>
                  <a:noFill/>
                </a:ln>
                <a:solidFill>
                  <a:srgbClr val="000000"/>
                </a:solidFill>
                <a:effectLst/>
                <a:latin typeface="Arial Unicode MS"/>
              </a:rPr>
              <a:t>))</a:t>
            </a:r>
            <a:r>
              <a:rPr kumimoji="0" lang="ko-KR" altLang="ko-KR" sz="1400" b="0" i="0" u="none" strike="noStrike" cap="none" normalizeH="0" baseline="0" dirty="0" smtClean="0">
                <a:ln>
                  <a:noFill/>
                </a:ln>
                <a:solidFill>
                  <a:schemeClr val="tx1"/>
                </a:solidFill>
                <a:effectLst/>
              </a:rPr>
              <a:t> </a:t>
            </a:r>
            <a:endParaRPr kumimoji="0" lang="ko-KR" altLang="ko-KR" sz="1400" b="0" i="0" u="none" strike="noStrike" cap="none" normalizeH="0" baseline="0" dirty="0" smtClean="0">
              <a:ln>
                <a:noFill/>
              </a:ln>
              <a:solidFill>
                <a:schemeClr val="tx1"/>
              </a:solidFill>
              <a:effectLst/>
              <a:latin typeface="Arial" panose="020B0604020202020204" pitchFamily="34" charset="0"/>
            </a:endParaRPr>
          </a:p>
        </p:txBody>
      </p:sp>
      <p:sp>
        <p:nvSpPr>
          <p:cNvPr id="9" name="Rectangle 3"/>
          <p:cNvSpPr>
            <a:spLocks noChangeArrowheads="1"/>
          </p:cNvSpPr>
          <p:nvPr/>
        </p:nvSpPr>
        <p:spPr bwMode="auto">
          <a:xfrm>
            <a:off x="952577" y="5153915"/>
            <a:ext cx="8005397" cy="6898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8700" rIns="0" bIns="1587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200" b="0" i="0" u="none" strike="noStrike" cap="none" normalizeH="0" baseline="0" dirty="0" smtClean="0">
                <a:ln>
                  <a:noFill/>
                </a:ln>
                <a:solidFill>
                  <a:srgbClr val="000000"/>
                </a:solidFill>
                <a:effectLst/>
                <a:latin typeface="Arial Unicode MS"/>
              </a:rPr>
              <a:t>tf.keras.layers.Conv2DTranspose(</a:t>
            </a:r>
            <a:r>
              <a:rPr kumimoji="0" lang="ko-KR" altLang="ko-KR" sz="1200" b="0" i="0" u="none" strike="noStrike" cap="none" normalizeH="0" baseline="0" dirty="0" err="1" smtClean="0">
                <a:ln>
                  <a:noFill/>
                </a:ln>
                <a:solidFill>
                  <a:srgbClr val="000000"/>
                </a:solidFill>
                <a:effectLst/>
                <a:latin typeface="Arial Unicode MS"/>
              </a:rPr>
              <a:t>filters</a:t>
            </a:r>
            <a:r>
              <a:rPr kumimoji="0" lang="ko-KR" altLang="ko-KR" sz="1200" b="0" i="0" u="none" strike="noStrike" cap="none" normalizeH="0" baseline="0" dirty="0" smtClean="0">
                <a:ln>
                  <a:noFill/>
                </a:ln>
                <a:solidFill>
                  <a:srgbClr val="000000"/>
                </a:solidFill>
                <a:effectLst/>
                <a:latin typeface="Arial Unicode MS"/>
              </a:rPr>
              <a:t>=</a:t>
            </a:r>
            <a:r>
              <a:rPr kumimoji="0" lang="ko-KR" altLang="ko-KR" sz="1200" b="0" i="0" u="none" strike="noStrike" cap="none" normalizeH="0" baseline="0" dirty="0" smtClean="0">
                <a:ln>
                  <a:noFill/>
                </a:ln>
                <a:solidFill>
                  <a:srgbClr val="098658"/>
                </a:solidFill>
                <a:effectLst/>
                <a:latin typeface="Arial Unicode MS"/>
              </a:rPr>
              <a:t>32</a:t>
            </a:r>
            <a:r>
              <a:rPr kumimoji="0" lang="ko-KR" altLang="ko-KR" sz="1200" b="0" i="0" u="none" strike="noStrike" cap="none" normalizeH="0" baseline="0" dirty="0" smtClean="0">
                <a:ln>
                  <a:noFill/>
                </a:ln>
                <a:solidFill>
                  <a:srgbClr val="000000"/>
                </a:solidFill>
                <a:effectLst/>
                <a:latin typeface="Arial Unicode MS"/>
              </a:rPr>
              <a:t>, </a:t>
            </a:r>
            <a:r>
              <a:rPr kumimoji="0" lang="ko-KR" altLang="ko-KR" sz="1200" b="0" i="0" u="none" strike="noStrike" cap="none" normalizeH="0" baseline="0" dirty="0" err="1" smtClean="0">
                <a:ln>
                  <a:noFill/>
                </a:ln>
                <a:solidFill>
                  <a:srgbClr val="000000"/>
                </a:solidFill>
                <a:effectLst/>
                <a:latin typeface="Arial Unicode MS"/>
              </a:rPr>
              <a:t>kernel_size</a:t>
            </a:r>
            <a:r>
              <a:rPr kumimoji="0" lang="ko-KR" altLang="ko-KR" sz="1200" b="0" i="0" u="none" strike="noStrike" cap="none" normalizeH="0" baseline="0" dirty="0" smtClean="0">
                <a:ln>
                  <a:noFill/>
                </a:ln>
                <a:solidFill>
                  <a:srgbClr val="000000"/>
                </a:solidFill>
                <a:effectLst/>
                <a:latin typeface="Arial Unicode MS"/>
              </a:rPr>
              <a:t>=</a:t>
            </a:r>
            <a:r>
              <a:rPr kumimoji="0" lang="ko-KR" altLang="ko-KR" sz="1200" b="0" i="0" u="none" strike="noStrike" cap="none" normalizeH="0" baseline="0" dirty="0" smtClean="0">
                <a:ln>
                  <a:noFill/>
                </a:ln>
                <a:solidFill>
                  <a:srgbClr val="098658"/>
                </a:solidFill>
                <a:effectLst/>
                <a:latin typeface="Arial Unicode MS"/>
              </a:rPr>
              <a:t>2</a:t>
            </a:r>
            <a:r>
              <a:rPr kumimoji="0" lang="ko-KR" altLang="ko-KR" sz="1200" b="0" i="0" u="none" strike="noStrike" cap="none" normalizeH="0" baseline="0" dirty="0" smtClean="0">
                <a:ln>
                  <a:noFill/>
                </a:ln>
                <a:solidFill>
                  <a:srgbClr val="000000"/>
                </a:solidFill>
                <a:effectLst/>
                <a:latin typeface="Arial Unicode MS"/>
              </a:rPr>
              <a:t>, </a:t>
            </a:r>
            <a:r>
              <a:rPr kumimoji="0" lang="ko-KR" altLang="ko-KR" sz="1200" b="0" i="0" u="none" strike="noStrike" cap="none" normalizeH="0" baseline="0" dirty="0" err="1" smtClean="0">
                <a:ln>
                  <a:noFill/>
                </a:ln>
                <a:solidFill>
                  <a:srgbClr val="000000"/>
                </a:solidFill>
                <a:effectLst/>
                <a:latin typeface="Arial Unicode MS"/>
              </a:rPr>
              <a:t>strides</a:t>
            </a:r>
            <a:r>
              <a:rPr kumimoji="0" lang="ko-KR" altLang="ko-KR" sz="1200" b="0" i="0" u="none" strike="noStrike" cap="none" normalizeH="0" baseline="0" dirty="0" smtClean="0">
                <a:ln>
                  <a:noFill/>
                </a:ln>
                <a:solidFill>
                  <a:srgbClr val="000000"/>
                </a:solidFill>
                <a:effectLst/>
                <a:latin typeface="Arial Unicode MS"/>
              </a:rPr>
              <a:t>=(</a:t>
            </a:r>
            <a:r>
              <a:rPr kumimoji="0" lang="ko-KR" altLang="ko-KR" sz="1200" b="0" i="0" u="none" strike="noStrike" cap="none" normalizeH="0" baseline="0" dirty="0" smtClean="0">
                <a:ln>
                  <a:noFill/>
                </a:ln>
                <a:solidFill>
                  <a:srgbClr val="098658"/>
                </a:solidFill>
                <a:effectLst/>
                <a:latin typeface="Arial Unicode MS"/>
              </a:rPr>
              <a:t>2</a:t>
            </a:r>
            <a:r>
              <a:rPr kumimoji="0" lang="ko-KR" altLang="ko-KR" sz="1200" b="0" i="0" u="none" strike="noStrike" cap="none" normalizeH="0" baseline="0" dirty="0" smtClean="0">
                <a:ln>
                  <a:noFill/>
                </a:ln>
                <a:solidFill>
                  <a:srgbClr val="000000"/>
                </a:solidFill>
                <a:effectLst/>
                <a:latin typeface="Arial Unicode MS"/>
              </a:rPr>
              <a:t>,</a:t>
            </a:r>
            <a:r>
              <a:rPr kumimoji="0" lang="ko-KR" altLang="ko-KR" sz="1200" b="0" i="0" u="none" strike="noStrike" cap="none" normalizeH="0" baseline="0" dirty="0" smtClean="0">
                <a:ln>
                  <a:noFill/>
                </a:ln>
                <a:solidFill>
                  <a:srgbClr val="098658"/>
                </a:solidFill>
                <a:effectLst/>
                <a:latin typeface="Arial Unicode MS"/>
              </a:rPr>
              <a:t>2</a:t>
            </a:r>
            <a:r>
              <a:rPr kumimoji="0" lang="ko-KR" altLang="ko-KR" sz="1200" b="0" i="0" u="none" strike="noStrike" cap="none" normalizeH="0" baseline="0" dirty="0" smtClean="0">
                <a:ln>
                  <a:noFill/>
                </a:ln>
                <a:solidFill>
                  <a:srgbClr val="000000"/>
                </a:solidFill>
                <a:effectLst/>
                <a:latin typeface="Arial Unicode MS"/>
              </a:rPr>
              <a:t>), </a:t>
            </a:r>
            <a:r>
              <a:rPr kumimoji="0" lang="ko-KR" altLang="ko-KR" sz="1200" b="0" i="0" u="none" strike="noStrike" cap="none" normalizeH="0" baseline="0" dirty="0" err="1" smtClean="0">
                <a:ln>
                  <a:noFill/>
                </a:ln>
                <a:solidFill>
                  <a:srgbClr val="000000"/>
                </a:solidFill>
                <a:effectLst/>
                <a:latin typeface="Arial Unicode MS"/>
              </a:rPr>
              <a:t>padding</a:t>
            </a:r>
            <a:r>
              <a:rPr kumimoji="0" lang="ko-KR" altLang="ko-KR" sz="1200" b="0" i="0" u="none" strike="noStrike" cap="none" normalizeH="0" baseline="0" dirty="0" smtClean="0">
                <a:ln>
                  <a:noFill/>
                </a:ln>
                <a:solidFill>
                  <a:srgbClr val="000000"/>
                </a:solidFill>
                <a:effectLst/>
                <a:latin typeface="Arial Unicode MS"/>
              </a:rPr>
              <a:t>=</a:t>
            </a:r>
            <a:r>
              <a:rPr kumimoji="0" lang="ko-KR" altLang="ko-KR" sz="1200" b="0" i="0" u="none" strike="noStrike" cap="none" normalizeH="0" baseline="0" dirty="0" smtClean="0">
                <a:ln>
                  <a:noFill/>
                </a:ln>
                <a:solidFill>
                  <a:srgbClr val="A31515"/>
                </a:solidFill>
                <a:effectLst/>
                <a:latin typeface="Arial Unicode MS"/>
              </a:rPr>
              <a:t>'</a:t>
            </a:r>
            <a:r>
              <a:rPr kumimoji="0" lang="ko-KR" altLang="ko-KR" sz="1200" b="0" i="0" u="none" strike="noStrike" cap="none" normalizeH="0" baseline="0" dirty="0" err="1" smtClean="0">
                <a:ln>
                  <a:noFill/>
                </a:ln>
                <a:solidFill>
                  <a:srgbClr val="A31515"/>
                </a:solidFill>
                <a:effectLst/>
                <a:latin typeface="Arial Unicode MS"/>
              </a:rPr>
              <a:t>same</a:t>
            </a:r>
            <a:r>
              <a:rPr kumimoji="0" lang="ko-KR" altLang="ko-KR" sz="1200" b="0" i="0" u="none" strike="noStrike" cap="none" normalizeH="0" baseline="0" dirty="0" smtClean="0">
                <a:ln>
                  <a:noFill/>
                </a:ln>
                <a:solidFill>
                  <a:srgbClr val="A31515"/>
                </a:solidFill>
                <a:effectLst/>
                <a:latin typeface="Arial Unicode MS"/>
              </a:rPr>
              <a:t>'</a:t>
            </a:r>
            <a:r>
              <a:rPr kumimoji="0" lang="ko-KR" altLang="ko-KR" sz="1200" b="0" i="0" u="none" strike="noStrike" cap="none" normalizeH="0" baseline="0" dirty="0" smtClean="0">
                <a:ln>
                  <a:noFill/>
                </a:ln>
                <a:solidFill>
                  <a:srgbClr val="000000"/>
                </a:solidFill>
                <a:effectLst/>
                <a:latin typeface="Arial Unicode MS"/>
              </a:rPr>
              <a:t>, </a:t>
            </a:r>
            <a:r>
              <a:rPr kumimoji="0" lang="ko-KR" altLang="ko-KR" sz="1200" b="0" i="0" u="none" strike="noStrike" cap="none" normalizeH="0" baseline="0" dirty="0" err="1" smtClean="0">
                <a:ln>
                  <a:noFill/>
                </a:ln>
                <a:solidFill>
                  <a:srgbClr val="000000"/>
                </a:solidFill>
                <a:effectLst/>
                <a:latin typeface="Arial Unicode MS"/>
              </a:rPr>
              <a:t>activation</a:t>
            </a:r>
            <a:r>
              <a:rPr kumimoji="0" lang="ko-KR" altLang="ko-KR" sz="1200" b="0" i="0" u="none" strike="noStrike" cap="none" normalizeH="0" baseline="0" dirty="0" smtClean="0">
                <a:ln>
                  <a:noFill/>
                </a:ln>
                <a:solidFill>
                  <a:srgbClr val="000000"/>
                </a:solidFill>
                <a:effectLst/>
                <a:latin typeface="Arial Unicode MS"/>
              </a:rPr>
              <a:t>=</a:t>
            </a:r>
            <a:r>
              <a:rPr kumimoji="0" lang="ko-KR" altLang="ko-KR" sz="1200" b="0" i="0" u="none" strike="noStrike" cap="none" normalizeH="0" baseline="0" dirty="0" smtClean="0">
                <a:ln>
                  <a:noFill/>
                </a:ln>
                <a:solidFill>
                  <a:srgbClr val="A31515"/>
                </a:solidFill>
                <a:effectLst/>
                <a:latin typeface="Arial Unicode MS"/>
              </a:rPr>
              <a:t>'</a:t>
            </a:r>
            <a:r>
              <a:rPr kumimoji="0" lang="ko-KR" altLang="ko-KR" sz="1200" b="0" i="0" u="none" strike="noStrike" cap="none" normalizeH="0" baseline="0" dirty="0" err="1" smtClean="0">
                <a:ln>
                  <a:noFill/>
                </a:ln>
                <a:solidFill>
                  <a:srgbClr val="A31515"/>
                </a:solidFill>
                <a:effectLst/>
                <a:latin typeface="Arial Unicode MS"/>
              </a:rPr>
              <a:t>relu</a:t>
            </a:r>
            <a:r>
              <a:rPr kumimoji="0" lang="ko-KR" altLang="ko-KR" sz="1200" b="0" i="0" u="none" strike="noStrike" cap="none" normalizeH="0" baseline="0" dirty="0" smtClean="0">
                <a:ln>
                  <a:noFill/>
                </a:ln>
                <a:solidFill>
                  <a:srgbClr val="A31515"/>
                </a:solidFill>
                <a:effectLst/>
                <a:latin typeface="Arial Unicode MS"/>
              </a:rPr>
              <a:t>'</a:t>
            </a:r>
            <a:r>
              <a:rPr kumimoji="0" lang="ko-KR" altLang="ko-KR" sz="1200" b="0" i="0" u="none" strike="noStrike" cap="none" normalizeH="0" baseline="0" dirty="0" smtClean="0">
                <a:ln>
                  <a:noFill/>
                </a:ln>
                <a:solidFill>
                  <a:srgbClr val="000000"/>
                </a:solidFill>
                <a:effectLst/>
                <a:latin typeface="Arial Unicode MS"/>
              </a:rPr>
              <a:t>),</a:t>
            </a:r>
            <a:r>
              <a:rPr kumimoji="0" lang="ko-KR" altLang="ko-KR" sz="1200" b="0" i="0" u="none" strike="noStrike" cap="none" normalizeH="0" baseline="0" dirty="0" smtClean="0">
                <a:ln>
                  <a:noFill/>
                </a:ln>
                <a:solidFill>
                  <a:srgbClr val="212121"/>
                </a:solidFill>
                <a:effectLst/>
                <a:latin typeface="Arial Unicode MS"/>
              </a:rPr>
              <a:t/>
            </a:r>
            <a:br>
              <a:rPr kumimoji="0" lang="ko-KR" altLang="ko-KR" sz="1200" b="0" i="0" u="none" strike="noStrike" cap="none" normalizeH="0" baseline="0" dirty="0" smtClean="0">
                <a:ln>
                  <a:noFill/>
                </a:ln>
                <a:solidFill>
                  <a:srgbClr val="212121"/>
                </a:solidFill>
                <a:effectLst/>
                <a:latin typeface="Arial Unicode MS"/>
              </a:rPr>
            </a:br>
            <a:r>
              <a:rPr kumimoji="0" lang="ko-KR" altLang="ko-KR" sz="1200" b="0" i="0" u="none" strike="noStrike" cap="none" normalizeH="0" baseline="0" dirty="0" smtClean="0">
                <a:ln>
                  <a:noFill/>
                </a:ln>
                <a:solidFill>
                  <a:srgbClr val="000000"/>
                </a:solidFill>
                <a:effectLst/>
                <a:latin typeface="Arial Unicode MS"/>
              </a:rPr>
              <a:t>tf.keras.layers.Conv2DTranspose(</a:t>
            </a:r>
            <a:r>
              <a:rPr kumimoji="0" lang="ko-KR" altLang="ko-KR" sz="1200" b="0" i="0" u="none" strike="noStrike" cap="none" normalizeH="0" baseline="0" dirty="0" err="1" smtClean="0">
                <a:ln>
                  <a:noFill/>
                </a:ln>
                <a:solidFill>
                  <a:srgbClr val="000000"/>
                </a:solidFill>
                <a:effectLst/>
                <a:latin typeface="Arial Unicode MS"/>
              </a:rPr>
              <a:t>filters</a:t>
            </a:r>
            <a:r>
              <a:rPr kumimoji="0" lang="ko-KR" altLang="ko-KR" sz="1200" b="0" i="0" u="none" strike="noStrike" cap="none" normalizeH="0" baseline="0" dirty="0" smtClean="0">
                <a:ln>
                  <a:noFill/>
                </a:ln>
                <a:solidFill>
                  <a:srgbClr val="000000"/>
                </a:solidFill>
                <a:effectLst/>
                <a:latin typeface="Arial Unicode MS"/>
              </a:rPr>
              <a:t>=</a:t>
            </a:r>
            <a:r>
              <a:rPr kumimoji="0" lang="ko-KR" altLang="ko-KR" sz="1200" b="0" i="0" u="none" strike="noStrike" cap="none" normalizeH="0" baseline="0" dirty="0" smtClean="0">
                <a:ln>
                  <a:noFill/>
                </a:ln>
                <a:solidFill>
                  <a:srgbClr val="098658"/>
                </a:solidFill>
                <a:effectLst/>
                <a:latin typeface="Arial Unicode MS"/>
              </a:rPr>
              <a:t>1</a:t>
            </a:r>
            <a:r>
              <a:rPr kumimoji="0" lang="ko-KR" altLang="ko-KR" sz="1200" b="0" i="0" u="none" strike="noStrike" cap="none" normalizeH="0" baseline="0" dirty="0" smtClean="0">
                <a:ln>
                  <a:noFill/>
                </a:ln>
                <a:solidFill>
                  <a:srgbClr val="000000"/>
                </a:solidFill>
                <a:effectLst/>
                <a:latin typeface="Arial Unicode MS"/>
              </a:rPr>
              <a:t>, </a:t>
            </a:r>
            <a:r>
              <a:rPr kumimoji="0" lang="ko-KR" altLang="ko-KR" sz="1200" b="0" i="0" u="none" strike="noStrike" cap="none" normalizeH="0" baseline="0" dirty="0" err="1" smtClean="0">
                <a:ln>
                  <a:noFill/>
                </a:ln>
                <a:solidFill>
                  <a:srgbClr val="000000"/>
                </a:solidFill>
                <a:effectLst/>
                <a:latin typeface="Arial Unicode MS"/>
              </a:rPr>
              <a:t>kernel_size</a:t>
            </a:r>
            <a:r>
              <a:rPr kumimoji="0" lang="ko-KR" altLang="ko-KR" sz="1200" b="0" i="0" u="none" strike="noStrike" cap="none" normalizeH="0" baseline="0" dirty="0" smtClean="0">
                <a:ln>
                  <a:noFill/>
                </a:ln>
                <a:solidFill>
                  <a:srgbClr val="000000"/>
                </a:solidFill>
                <a:effectLst/>
                <a:latin typeface="Arial Unicode MS"/>
              </a:rPr>
              <a:t>=</a:t>
            </a:r>
            <a:r>
              <a:rPr kumimoji="0" lang="ko-KR" altLang="ko-KR" sz="1200" b="0" i="0" u="none" strike="noStrike" cap="none" normalizeH="0" baseline="0" dirty="0" smtClean="0">
                <a:ln>
                  <a:noFill/>
                </a:ln>
                <a:solidFill>
                  <a:srgbClr val="098658"/>
                </a:solidFill>
                <a:effectLst/>
                <a:latin typeface="Arial Unicode MS"/>
              </a:rPr>
              <a:t>2</a:t>
            </a:r>
            <a:r>
              <a:rPr kumimoji="0" lang="ko-KR" altLang="ko-KR" sz="1200" b="0" i="0" u="none" strike="noStrike" cap="none" normalizeH="0" baseline="0" dirty="0" smtClean="0">
                <a:ln>
                  <a:noFill/>
                </a:ln>
                <a:solidFill>
                  <a:srgbClr val="000000"/>
                </a:solidFill>
                <a:effectLst/>
                <a:latin typeface="Arial Unicode MS"/>
              </a:rPr>
              <a:t>, </a:t>
            </a:r>
            <a:r>
              <a:rPr kumimoji="0" lang="ko-KR" altLang="ko-KR" sz="1200" b="0" i="0" u="none" strike="noStrike" cap="none" normalizeH="0" baseline="0" dirty="0" err="1" smtClean="0">
                <a:ln>
                  <a:noFill/>
                </a:ln>
                <a:solidFill>
                  <a:srgbClr val="000000"/>
                </a:solidFill>
                <a:effectLst/>
                <a:latin typeface="Arial Unicode MS"/>
              </a:rPr>
              <a:t>strides</a:t>
            </a:r>
            <a:r>
              <a:rPr kumimoji="0" lang="ko-KR" altLang="ko-KR" sz="1200" b="0" i="0" u="none" strike="noStrike" cap="none" normalizeH="0" baseline="0" dirty="0" smtClean="0">
                <a:ln>
                  <a:noFill/>
                </a:ln>
                <a:solidFill>
                  <a:srgbClr val="000000"/>
                </a:solidFill>
                <a:effectLst/>
                <a:latin typeface="Arial Unicode MS"/>
              </a:rPr>
              <a:t>=(</a:t>
            </a:r>
            <a:r>
              <a:rPr kumimoji="0" lang="ko-KR" altLang="ko-KR" sz="1200" b="0" i="0" u="none" strike="noStrike" cap="none" normalizeH="0" baseline="0" dirty="0" smtClean="0">
                <a:ln>
                  <a:noFill/>
                </a:ln>
                <a:solidFill>
                  <a:srgbClr val="098658"/>
                </a:solidFill>
                <a:effectLst/>
                <a:latin typeface="Arial Unicode MS"/>
              </a:rPr>
              <a:t>2</a:t>
            </a:r>
            <a:r>
              <a:rPr kumimoji="0" lang="ko-KR" altLang="ko-KR" sz="1200" b="0" i="0" u="none" strike="noStrike" cap="none" normalizeH="0" baseline="0" dirty="0" smtClean="0">
                <a:ln>
                  <a:noFill/>
                </a:ln>
                <a:solidFill>
                  <a:srgbClr val="000000"/>
                </a:solidFill>
                <a:effectLst/>
                <a:latin typeface="Arial Unicode MS"/>
              </a:rPr>
              <a:t>,</a:t>
            </a:r>
            <a:r>
              <a:rPr kumimoji="0" lang="ko-KR" altLang="ko-KR" sz="1200" b="0" i="0" u="none" strike="noStrike" cap="none" normalizeH="0" baseline="0" dirty="0" smtClean="0">
                <a:ln>
                  <a:noFill/>
                </a:ln>
                <a:solidFill>
                  <a:srgbClr val="098658"/>
                </a:solidFill>
                <a:effectLst/>
                <a:latin typeface="Arial Unicode MS"/>
              </a:rPr>
              <a:t>2</a:t>
            </a:r>
            <a:r>
              <a:rPr kumimoji="0" lang="ko-KR" altLang="ko-KR" sz="1200" b="0" i="0" u="none" strike="noStrike" cap="none" normalizeH="0" baseline="0" dirty="0" smtClean="0">
                <a:ln>
                  <a:noFill/>
                </a:ln>
                <a:solidFill>
                  <a:srgbClr val="000000"/>
                </a:solidFill>
                <a:effectLst/>
                <a:latin typeface="Arial Unicode MS"/>
              </a:rPr>
              <a:t>), </a:t>
            </a:r>
            <a:r>
              <a:rPr kumimoji="0" lang="ko-KR" altLang="ko-KR" sz="1200" b="0" i="0" u="none" strike="noStrike" cap="none" normalizeH="0" baseline="0" dirty="0" err="1" smtClean="0">
                <a:ln>
                  <a:noFill/>
                </a:ln>
                <a:solidFill>
                  <a:srgbClr val="000000"/>
                </a:solidFill>
                <a:effectLst/>
                <a:latin typeface="Arial Unicode MS"/>
              </a:rPr>
              <a:t>padding</a:t>
            </a:r>
            <a:r>
              <a:rPr kumimoji="0" lang="ko-KR" altLang="ko-KR" sz="1200" b="0" i="0" u="none" strike="noStrike" cap="none" normalizeH="0" baseline="0" dirty="0" smtClean="0">
                <a:ln>
                  <a:noFill/>
                </a:ln>
                <a:solidFill>
                  <a:srgbClr val="000000"/>
                </a:solidFill>
                <a:effectLst/>
                <a:latin typeface="Arial Unicode MS"/>
              </a:rPr>
              <a:t>=</a:t>
            </a:r>
            <a:r>
              <a:rPr kumimoji="0" lang="ko-KR" altLang="ko-KR" sz="1200" b="0" i="0" u="none" strike="noStrike" cap="none" normalizeH="0" baseline="0" dirty="0" smtClean="0">
                <a:ln>
                  <a:noFill/>
                </a:ln>
                <a:solidFill>
                  <a:srgbClr val="A31515"/>
                </a:solidFill>
                <a:effectLst/>
                <a:latin typeface="Arial Unicode MS"/>
              </a:rPr>
              <a:t>'</a:t>
            </a:r>
            <a:r>
              <a:rPr kumimoji="0" lang="ko-KR" altLang="ko-KR" sz="1200" b="0" i="0" u="none" strike="noStrike" cap="none" normalizeH="0" baseline="0" dirty="0" err="1" smtClean="0">
                <a:ln>
                  <a:noFill/>
                </a:ln>
                <a:solidFill>
                  <a:srgbClr val="A31515"/>
                </a:solidFill>
                <a:effectLst/>
                <a:latin typeface="Arial Unicode MS"/>
              </a:rPr>
              <a:t>same</a:t>
            </a:r>
            <a:r>
              <a:rPr kumimoji="0" lang="ko-KR" altLang="ko-KR" sz="1200" b="0" i="0" u="none" strike="noStrike" cap="none" normalizeH="0" baseline="0" dirty="0" smtClean="0">
                <a:ln>
                  <a:noFill/>
                </a:ln>
                <a:solidFill>
                  <a:srgbClr val="A31515"/>
                </a:solidFill>
                <a:effectLst/>
                <a:latin typeface="Arial Unicode MS"/>
              </a:rPr>
              <a:t>'</a:t>
            </a:r>
            <a:r>
              <a:rPr kumimoji="0" lang="ko-KR" altLang="ko-KR" sz="1200" b="0" i="0" u="none" strike="noStrike" cap="none" normalizeH="0" baseline="0" dirty="0" smtClean="0">
                <a:ln>
                  <a:noFill/>
                </a:ln>
                <a:solidFill>
                  <a:srgbClr val="000000"/>
                </a:solidFill>
                <a:effectLst/>
                <a:latin typeface="Arial Unicode MS"/>
              </a:rPr>
              <a:t>, </a:t>
            </a:r>
            <a:r>
              <a:rPr kumimoji="0" lang="ko-KR" altLang="ko-KR" sz="1200" b="0" i="0" u="none" strike="noStrike" cap="none" normalizeH="0" baseline="0" dirty="0" err="1" smtClean="0">
                <a:ln>
                  <a:noFill/>
                </a:ln>
                <a:solidFill>
                  <a:srgbClr val="000000"/>
                </a:solidFill>
                <a:effectLst/>
                <a:latin typeface="Arial Unicode MS"/>
              </a:rPr>
              <a:t>activation</a:t>
            </a:r>
            <a:r>
              <a:rPr kumimoji="0" lang="ko-KR" altLang="ko-KR" sz="1200" b="0" i="0" u="none" strike="noStrike" cap="none" normalizeH="0" baseline="0" dirty="0" smtClean="0">
                <a:ln>
                  <a:noFill/>
                </a:ln>
                <a:solidFill>
                  <a:srgbClr val="000000"/>
                </a:solidFill>
                <a:effectLst/>
                <a:latin typeface="Arial Unicode MS"/>
              </a:rPr>
              <a:t>=</a:t>
            </a:r>
            <a:r>
              <a:rPr kumimoji="0" lang="ko-KR" altLang="ko-KR" sz="1200" b="0" i="0" u="none" strike="noStrike" cap="none" normalizeH="0" baseline="0" dirty="0" smtClean="0">
                <a:ln>
                  <a:noFill/>
                </a:ln>
                <a:solidFill>
                  <a:srgbClr val="A31515"/>
                </a:solidFill>
                <a:effectLst/>
                <a:latin typeface="Arial Unicode MS"/>
              </a:rPr>
              <a:t>'</a:t>
            </a:r>
            <a:r>
              <a:rPr kumimoji="0" lang="ko-KR" altLang="ko-KR" sz="1200" b="0" i="0" u="none" strike="noStrike" cap="none" normalizeH="0" baseline="0" dirty="0" err="1" smtClean="0">
                <a:ln>
                  <a:noFill/>
                </a:ln>
                <a:solidFill>
                  <a:srgbClr val="A31515"/>
                </a:solidFill>
                <a:effectLst/>
                <a:latin typeface="Arial Unicode MS"/>
              </a:rPr>
              <a:t>sigmoid</a:t>
            </a:r>
            <a:r>
              <a:rPr kumimoji="0" lang="ko-KR" altLang="ko-KR" sz="1200" b="0" i="0" u="none" strike="noStrike" cap="none" normalizeH="0" baseline="0" dirty="0" smtClean="0">
                <a:ln>
                  <a:noFill/>
                </a:ln>
                <a:solidFill>
                  <a:srgbClr val="A31515"/>
                </a:solidFill>
                <a:effectLst/>
                <a:latin typeface="Arial Unicode MS"/>
              </a:rPr>
              <a:t>'</a:t>
            </a:r>
            <a:r>
              <a:rPr kumimoji="0" lang="ko-KR" altLang="ko-KR" sz="1200" b="0" i="0" u="none" strike="noStrike" cap="none" normalizeH="0" baseline="0" dirty="0" smtClean="0">
                <a:ln>
                  <a:noFill/>
                </a:ln>
                <a:solidFill>
                  <a:srgbClr val="000000"/>
                </a:solidFill>
                <a:effectLst/>
                <a:latin typeface="Arial Unicode MS"/>
              </a:rPr>
              <a:t>)</a:t>
            </a:r>
            <a:r>
              <a:rPr kumimoji="0" lang="ko-KR" altLang="ko-KR" sz="1200" b="0" i="0" u="none" strike="noStrike" cap="none" normalizeH="0" baseline="0" dirty="0" smtClean="0">
                <a:ln>
                  <a:noFill/>
                </a:ln>
                <a:solidFill>
                  <a:schemeClr val="tx1"/>
                </a:solidFill>
                <a:effectLst/>
              </a:rPr>
              <a:t> </a:t>
            </a:r>
            <a:endParaRPr kumimoji="0" lang="ko-KR" altLang="ko-KR" sz="12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65495972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번호 개체 틀 1"/>
          <p:cNvSpPr>
            <a:spLocks noGrp="1"/>
          </p:cNvSpPr>
          <p:nvPr>
            <p:ph type="sldNum" sz="quarter" idx="4"/>
          </p:nvPr>
        </p:nvSpPr>
        <p:spPr/>
        <p:txBody>
          <a:bodyPr/>
          <a:lstStyle/>
          <a:p>
            <a:fld id="{B4F3E208-3B10-45C3-AB64-9D3429F1AD1A}" type="slidenum">
              <a:rPr lang="ko-KR" altLang="en-US" smtClean="0"/>
              <a:t>19</a:t>
            </a:fld>
            <a:endParaRPr lang="ko-KR" altLang="en-US"/>
          </a:p>
        </p:txBody>
      </p:sp>
      <p:sp>
        <p:nvSpPr>
          <p:cNvPr id="3" name="제목 2"/>
          <p:cNvSpPr>
            <a:spLocks noGrp="1"/>
          </p:cNvSpPr>
          <p:nvPr>
            <p:ph type="title"/>
          </p:nvPr>
        </p:nvSpPr>
        <p:spPr/>
        <p:txBody>
          <a:bodyPr/>
          <a:lstStyle/>
          <a:p>
            <a:r>
              <a:rPr lang="ko-KR" altLang="en-US" dirty="0" smtClean="0"/>
              <a:t>학습</a:t>
            </a:r>
            <a:endParaRPr lang="ko-KR" altLang="en-US" dirty="0"/>
          </a:p>
        </p:txBody>
      </p:sp>
      <p:sp>
        <p:nvSpPr>
          <p:cNvPr id="4" name="내용 개체 틀 3"/>
          <p:cNvSpPr>
            <a:spLocks noGrp="1"/>
          </p:cNvSpPr>
          <p:nvPr>
            <p:ph idx="1"/>
          </p:nvPr>
        </p:nvSpPr>
        <p:spPr/>
        <p:txBody>
          <a:bodyPr/>
          <a:lstStyle/>
          <a:p>
            <a:endParaRPr lang="ko-KR" altLang="en-US"/>
          </a:p>
        </p:txBody>
      </p:sp>
      <p:pic>
        <p:nvPicPr>
          <p:cNvPr id="5" name="그림 4"/>
          <p:cNvPicPr>
            <a:picLocks noChangeAspect="1"/>
          </p:cNvPicPr>
          <p:nvPr/>
        </p:nvPicPr>
        <p:blipFill>
          <a:blip r:embed="rId2"/>
          <a:stretch>
            <a:fillRect/>
          </a:stretch>
        </p:blipFill>
        <p:spPr>
          <a:xfrm>
            <a:off x="1543050" y="1190625"/>
            <a:ext cx="6057900" cy="4476750"/>
          </a:xfrm>
          <a:prstGeom prst="rect">
            <a:avLst/>
          </a:prstGeom>
        </p:spPr>
      </p:pic>
    </p:spTree>
    <p:extLst>
      <p:ext uri="{BB962C8B-B14F-4D97-AF65-F5344CB8AC3E}">
        <p14:creationId xmlns:p14="http://schemas.microsoft.com/office/powerpoint/2010/main" val="360630746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번호 개체 틀 1"/>
          <p:cNvSpPr>
            <a:spLocks noGrp="1"/>
          </p:cNvSpPr>
          <p:nvPr>
            <p:ph type="sldNum" sz="quarter" idx="4"/>
          </p:nvPr>
        </p:nvSpPr>
        <p:spPr/>
        <p:txBody>
          <a:bodyPr/>
          <a:lstStyle/>
          <a:p>
            <a:fld id="{B4F3E208-3B10-45C3-AB64-9D3429F1AD1A}" type="slidenum">
              <a:rPr lang="ko-KR" altLang="en-US" smtClean="0"/>
              <a:t>2</a:t>
            </a:fld>
            <a:endParaRPr lang="ko-KR" altLang="en-US"/>
          </a:p>
        </p:txBody>
      </p:sp>
      <p:sp>
        <p:nvSpPr>
          <p:cNvPr id="3" name="제목 2"/>
          <p:cNvSpPr>
            <a:spLocks noGrp="1"/>
          </p:cNvSpPr>
          <p:nvPr>
            <p:ph type="title"/>
          </p:nvPr>
        </p:nvSpPr>
        <p:spPr/>
        <p:txBody>
          <a:bodyPr/>
          <a:lstStyle/>
          <a:p>
            <a:r>
              <a:rPr lang="ko-KR" altLang="en-US" dirty="0" err="1" smtClean="0"/>
              <a:t>오토인코더</a:t>
            </a:r>
            <a:r>
              <a:rPr lang="ko-KR" altLang="en-US" dirty="0" smtClean="0"/>
              <a:t> </a:t>
            </a:r>
            <a:r>
              <a:rPr lang="ko-KR" altLang="en-US" dirty="0"/>
              <a:t>개요</a:t>
            </a:r>
          </a:p>
        </p:txBody>
      </p:sp>
      <p:sp>
        <p:nvSpPr>
          <p:cNvPr id="4" name="내용 개체 틀 3"/>
          <p:cNvSpPr>
            <a:spLocks noGrp="1"/>
          </p:cNvSpPr>
          <p:nvPr>
            <p:ph idx="1"/>
          </p:nvPr>
        </p:nvSpPr>
        <p:spPr/>
        <p:txBody>
          <a:bodyPr>
            <a:normAutofit/>
          </a:bodyPr>
          <a:lstStyle/>
          <a:p>
            <a:r>
              <a:rPr lang="ko-KR" altLang="en-US" dirty="0" err="1"/>
              <a:t>오토인코더</a:t>
            </a:r>
            <a:r>
              <a:rPr lang="en-US" altLang="ko-KR" dirty="0"/>
              <a:t>(</a:t>
            </a:r>
            <a:r>
              <a:rPr lang="en-US" altLang="ko-KR" dirty="0" err="1"/>
              <a:t>AutoEncoder</a:t>
            </a:r>
            <a:r>
              <a:rPr lang="en-US" altLang="ko-KR" dirty="0" smtClean="0"/>
              <a:t>)</a:t>
            </a:r>
          </a:p>
          <a:p>
            <a:pPr lvl="1"/>
            <a:r>
              <a:rPr lang="ko-KR" altLang="en-US" dirty="0" err="1" smtClean="0"/>
              <a:t>출력값을</a:t>
            </a:r>
            <a:r>
              <a:rPr lang="ko-KR" altLang="en-US" dirty="0" smtClean="0"/>
              <a:t> </a:t>
            </a:r>
            <a:r>
              <a:rPr lang="ko-KR" altLang="en-US" dirty="0" err="1"/>
              <a:t>입력값의</a:t>
            </a:r>
            <a:r>
              <a:rPr lang="ko-KR" altLang="en-US" dirty="0"/>
              <a:t> 근사로 하는 함수를 학습하는 비지도 </a:t>
            </a:r>
            <a:r>
              <a:rPr lang="ko-KR" altLang="en-US" dirty="0" smtClean="0"/>
              <a:t>학습</a:t>
            </a:r>
            <a:endParaRPr lang="en-US" altLang="ko-KR" dirty="0" smtClean="0"/>
          </a:p>
          <a:p>
            <a:pPr lvl="2"/>
            <a:r>
              <a:rPr lang="ko-KR" altLang="en-US" dirty="0"/>
              <a:t>오토인코더는 자기 자신을 </a:t>
            </a:r>
            <a:r>
              <a:rPr lang="ko-KR" altLang="en-US" dirty="0" err="1"/>
              <a:t>재생성하는</a:t>
            </a:r>
            <a:r>
              <a:rPr lang="ko-KR" altLang="en-US" dirty="0"/>
              <a:t> </a:t>
            </a:r>
            <a:r>
              <a:rPr lang="ko-KR" altLang="en-US" dirty="0" smtClean="0"/>
              <a:t>네트워크</a:t>
            </a:r>
            <a:endParaRPr lang="en-US" altLang="ko-KR" dirty="0" smtClean="0"/>
          </a:p>
          <a:p>
            <a:pPr lvl="3"/>
            <a:r>
              <a:rPr lang="ko-KR" altLang="en-US" dirty="0" smtClean="0"/>
              <a:t>데이터의 숨겨진 구조를 발견하는 것이 학습목표</a:t>
            </a:r>
            <a:endParaRPr lang="en-US" altLang="ko-KR" dirty="0" smtClean="0"/>
          </a:p>
          <a:p>
            <a:pPr lvl="2"/>
            <a:r>
              <a:rPr lang="ko-KR" altLang="en-US" dirty="0" smtClean="0"/>
              <a:t>새로운 </a:t>
            </a:r>
            <a:r>
              <a:rPr lang="ko-KR" altLang="en-US" dirty="0" err="1" smtClean="0"/>
              <a:t>머신러닝의</a:t>
            </a:r>
            <a:r>
              <a:rPr lang="ko-KR" altLang="en-US" dirty="0" smtClean="0"/>
              <a:t> 범주로 분류하기도</a:t>
            </a:r>
            <a:endParaRPr lang="en-US" altLang="ko-KR" dirty="0" smtClean="0"/>
          </a:p>
          <a:p>
            <a:pPr lvl="3"/>
            <a:r>
              <a:rPr lang="ko-KR" altLang="en-US" dirty="0" smtClean="0"/>
              <a:t>자신</a:t>
            </a:r>
            <a:r>
              <a:rPr lang="en-US" altLang="ko-KR" dirty="0" smtClean="0"/>
              <a:t> </a:t>
            </a:r>
            <a:r>
              <a:rPr lang="ko-KR" altLang="en-US" dirty="0" smtClean="0"/>
              <a:t>지도 학습</a:t>
            </a:r>
            <a:r>
              <a:rPr lang="en-US" altLang="ko-KR" dirty="0" smtClean="0"/>
              <a:t>(Self supervised learning)</a:t>
            </a:r>
            <a:endParaRPr lang="en-US" altLang="ko-KR" dirty="0"/>
          </a:p>
          <a:p>
            <a:pPr lvl="1"/>
            <a:r>
              <a:rPr lang="ko-KR" altLang="en-US" dirty="0" smtClean="0"/>
              <a:t>출력이 </a:t>
            </a:r>
            <a:r>
              <a:rPr lang="ko-KR" altLang="en-US" dirty="0"/>
              <a:t>입력과 동일하다는 점이 </a:t>
            </a:r>
            <a:r>
              <a:rPr lang="ko-KR" altLang="en-US" dirty="0" smtClean="0"/>
              <a:t>상이</a:t>
            </a:r>
            <a:endParaRPr lang="en-US" altLang="ko-KR" dirty="0"/>
          </a:p>
          <a:p>
            <a:pPr lvl="2"/>
            <a:r>
              <a:rPr lang="ko-KR" altLang="en-US" dirty="0" err="1" smtClean="0"/>
              <a:t>입력층으로</a:t>
            </a:r>
            <a:r>
              <a:rPr lang="ko-KR" altLang="en-US" dirty="0" smtClean="0"/>
              <a:t> </a:t>
            </a:r>
            <a:r>
              <a:rPr lang="ko-KR" altLang="en-US" dirty="0"/>
              <a:t>들어온 데이터를 인코더를 통해 </a:t>
            </a:r>
            <a:r>
              <a:rPr lang="ko-KR" altLang="en-US" dirty="0" err="1"/>
              <a:t>은닉층으로</a:t>
            </a:r>
            <a:r>
              <a:rPr lang="ko-KR" altLang="en-US" dirty="0"/>
              <a:t> 내보냄</a:t>
            </a:r>
          </a:p>
          <a:p>
            <a:pPr lvl="2"/>
            <a:r>
              <a:rPr lang="ko-KR" altLang="en-US" dirty="0" err="1"/>
              <a:t>은닉층의</a:t>
            </a:r>
            <a:r>
              <a:rPr lang="ko-KR" altLang="en-US" dirty="0"/>
              <a:t> 데이터를 </a:t>
            </a:r>
            <a:r>
              <a:rPr lang="ko-KR" altLang="en-US" dirty="0" err="1"/>
              <a:t>디코더를</a:t>
            </a:r>
            <a:r>
              <a:rPr lang="ko-KR" altLang="en-US" dirty="0"/>
              <a:t> 통해 </a:t>
            </a:r>
            <a:r>
              <a:rPr lang="ko-KR" altLang="en-US" dirty="0" err="1"/>
              <a:t>출력층으로</a:t>
            </a:r>
            <a:r>
              <a:rPr lang="ko-KR" altLang="en-US" dirty="0"/>
              <a:t> 내보냄</a:t>
            </a:r>
          </a:p>
          <a:p>
            <a:pPr lvl="2"/>
            <a:r>
              <a:rPr lang="ko-KR" altLang="en-US" dirty="0"/>
              <a:t>만들어진 </a:t>
            </a:r>
            <a:r>
              <a:rPr lang="ko-KR" altLang="en-US" dirty="0" err="1"/>
              <a:t>출력값을</a:t>
            </a:r>
            <a:r>
              <a:rPr lang="ko-KR" altLang="en-US" dirty="0"/>
              <a:t> </a:t>
            </a:r>
            <a:r>
              <a:rPr lang="ko-KR" altLang="en-US" dirty="0" err="1"/>
              <a:t>입력값과</a:t>
            </a:r>
            <a:r>
              <a:rPr lang="ko-KR" altLang="en-US" dirty="0"/>
              <a:t> 비슷해지도록 만드는 가중치를 찾아내는 </a:t>
            </a:r>
            <a:r>
              <a:rPr lang="ko-KR" altLang="en-US" dirty="0" smtClean="0"/>
              <a:t>것</a:t>
            </a:r>
            <a:endParaRPr lang="en-US" altLang="ko-KR" dirty="0" smtClean="0"/>
          </a:p>
          <a:p>
            <a:r>
              <a:rPr lang="ko-KR" altLang="en-US" dirty="0"/>
              <a:t>일종의 파일 압축과 유사</a:t>
            </a:r>
            <a:endParaRPr lang="en-US" altLang="ko-KR" dirty="0"/>
          </a:p>
          <a:p>
            <a:pPr lvl="1"/>
            <a:r>
              <a:rPr lang="ko-KR" altLang="en-US" dirty="0"/>
              <a:t>오토인코더는 손실 압축</a:t>
            </a:r>
            <a:endParaRPr lang="en-US" altLang="ko-KR" dirty="0"/>
          </a:p>
          <a:p>
            <a:r>
              <a:rPr lang="ko-KR" altLang="en-US" dirty="0" smtClean="0"/>
              <a:t>적대적 </a:t>
            </a:r>
            <a:r>
              <a:rPr lang="ko-KR" altLang="en-US" dirty="0"/>
              <a:t>생성 </a:t>
            </a:r>
            <a:r>
              <a:rPr lang="ko-KR" altLang="en-US" dirty="0" smtClean="0"/>
              <a:t>모델 </a:t>
            </a:r>
            <a:r>
              <a:rPr lang="en-US" altLang="ko-KR" dirty="0"/>
              <a:t>GAN(Generative Adversarial </a:t>
            </a:r>
            <a:r>
              <a:rPr lang="en-US" altLang="ko-KR" dirty="0" smtClean="0"/>
              <a:t>Network)</a:t>
            </a:r>
          </a:p>
          <a:p>
            <a:pPr lvl="1"/>
            <a:r>
              <a:rPr lang="ko-KR" altLang="en-US" dirty="0" err="1" smtClean="0"/>
              <a:t>랜덤하게</a:t>
            </a:r>
            <a:r>
              <a:rPr lang="ko-KR" altLang="en-US" dirty="0" smtClean="0"/>
              <a:t> </a:t>
            </a:r>
            <a:r>
              <a:rPr lang="ko-KR" altLang="en-US" dirty="0"/>
              <a:t>생성된 변수를 잠재변수처럼 활용해서 새로운 이미지를 </a:t>
            </a:r>
            <a:r>
              <a:rPr lang="ko-KR" altLang="en-US" dirty="0" smtClean="0"/>
              <a:t>생성</a:t>
            </a:r>
            <a:endParaRPr lang="ko-KR" altLang="en-US" dirty="0"/>
          </a:p>
        </p:txBody>
      </p:sp>
    </p:spTree>
    <p:extLst>
      <p:ext uri="{BB962C8B-B14F-4D97-AF65-F5344CB8AC3E}">
        <p14:creationId xmlns:p14="http://schemas.microsoft.com/office/powerpoint/2010/main" val="338938476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번호 개체 틀 1"/>
          <p:cNvSpPr>
            <a:spLocks noGrp="1"/>
          </p:cNvSpPr>
          <p:nvPr>
            <p:ph type="sldNum" sz="quarter" idx="4"/>
          </p:nvPr>
        </p:nvSpPr>
        <p:spPr/>
        <p:txBody>
          <a:bodyPr/>
          <a:lstStyle/>
          <a:p>
            <a:fld id="{B4F3E208-3B10-45C3-AB64-9D3429F1AD1A}" type="slidenum">
              <a:rPr lang="ko-KR" altLang="en-US" smtClean="0"/>
              <a:t>20</a:t>
            </a:fld>
            <a:endParaRPr lang="ko-KR" altLang="en-US"/>
          </a:p>
        </p:txBody>
      </p:sp>
      <p:sp>
        <p:nvSpPr>
          <p:cNvPr id="3" name="제목 2"/>
          <p:cNvSpPr>
            <a:spLocks noGrp="1"/>
          </p:cNvSpPr>
          <p:nvPr>
            <p:ph type="title"/>
          </p:nvPr>
        </p:nvSpPr>
        <p:spPr/>
        <p:txBody>
          <a:bodyPr/>
          <a:lstStyle/>
          <a:p>
            <a:r>
              <a:rPr lang="ko-KR" altLang="en-US" dirty="0"/>
              <a:t>오토인코더의 이미지 재생성 및 모형 성능 평가</a:t>
            </a:r>
          </a:p>
        </p:txBody>
      </p:sp>
      <p:sp>
        <p:nvSpPr>
          <p:cNvPr id="4" name="내용 개체 틀 3"/>
          <p:cNvSpPr>
            <a:spLocks noGrp="1"/>
          </p:cNvSpPr>
          <p:nvPr>
            <p:ph idx="1"/>
          </p:nvPr>
        </p:nvSpPr>
        <p:spPr/>
        <p:txBody>
          <a:bodyPr/>
          <a:lstStyle/>
          <a:p>
            <a:endParaRPr lang="ko-KR" altLang="en-US" dirty="0"/>
          </a:p>
        </p:txBody>
      </p:sp>
      <p:pic>
        <p:nvPicPr>
          <p:cNvPr id="6" name="그림 5"/>
          <p:cNvPicPr>
            <a:picLocks noChangeAspect="1"/>
          </p:cNvPicPr>
          <p:nvPr/>
        </p:nvPicPr>
        <p:blipFill>
          <a:blip r:embed="rId2"/>
          <a:stretch>
            <a:fillRect/>
          </a:stretch>
        </p:blipFill>
        <p:spPr>
          <a:xfrm>
            <a:off x="222127" y="1115233"/>
            <a:ext cx="5017512" cy="4820747"/>
          </a:xfrm>
          <a:prstGeom prst="rect">
            <a:avLst/>
          </a:prstGeom>
        </p:spPr>
      </p:pic>
      <p:sp>
        <p:nvSpPr>
          <p:cNvPr id="5" name="직사각형 4"/>
          <p:cNvSpPr/>
          <p:nvPr/>
        </p:nvSpPr>
        <p:spPr>
          <a:xfrm>
            <a:off x="2563318" y="1540935"/>
            <a:ext cx="6365417" cy="3231654"/>
          </a:xfrm>
          <a:prstGeom prst="rect">
            <a:avLst/>
          </a:prstGeom>
        </p:spPr>
        <p:txBody>
          <a:bodyPr wrap="square">
            <a:spAutoFit/>
          </a:bodyPr>
          <a:lstStyle/>
          <a:p>
            <a:r>
              <a:rPr lang="en-US" altLang="ko-KR" sz="1200" dirty="0">
                <a:solidFill>
                  <a:srgbClr val="AF00DB"/>
                </a:solidFill>
                <a:latin typeface="Courier New" panose="02070309020205020404" pitchFamily="49" charset="0"/>
              </a:rPr>
              <a:t>import</a:t>
            </a:r>
            <a:r>
              <a:rPr lang="en-US" altLang="ko-KR" sz="1200" dirty="0">
                <a:solidFill>
                  <a:srgbClr val="000000"/>
                </a:solidFill>
                <a:latin typeface="Courier New" panose="02070309020205020404" pitchFamily="49" charset="0"/>
              </a:rPr>
              <a:t> random</a:t>
            </a:r>
          </a:p>
          <a:p>
            <a:r>
              <a:rPr lang="en-US" altLang="ko-KR" sz="1200" dirty="0">
                <a:solidFill>
                  <a:srgbClr val="000000"/>
                </a:solidFill>
                <a:latin typeface="Courier New" panose="02070309020205020404" pitchFamily="49" charset="0"/>
              </a:rPr>
              <a:t/>
            </a:r>
            <a:br>
              <a:rPr lang="en-US" altLang="ko-KR" sz="1200" dirty="0">
                <a:solidFill>
                  <a:srgbClr val="000000"/>
                </a:solidFill>
                <a:latin typeface="Courier New" panose="02070309020205020404" pitchFamily="49" charset="0"/>
              </a:rPr>
            </a:br>
            <a:r>
              <a:rPr lang="en-US" altLang="ko-KR" sz="1200" dirty="0" err="1">
                <a:solidFill>
                  <a:srgbClr val="000000"/>
                </a:solidFill>
                <a:latin typeface="Courier New" panose="02070309020205020404" pitchFamily="49" charset="0"/>
              </a:rPr>
              <a:t>plt.figure</a:t>
            </a:r>
            <a:r>
              <a:rPr lang="en-US" altLang="ko-KR" sz="1200" dirty="0">
                <a:solidFill>
                  <a:srgbClr val="000000"/>
                </a:solidFill>
                <a:latin typeface="Courier New" panose="02070309020205020404" pitchFamily="49" charset="0"/>
              </a:rPr>
              <a:t>(</a:t>
            </a:r>
            <a:r>
              <a:rPr lang="en-US" altLang="ko-KR" sz="1200" dirty="0" err="1">
                <a:solidFill>
                  <a:srgbClr val="000000"/>
                </a:solidFill>
                <a:latin typeface="Courier New" panose="02070309020205020404" pitchFamily="49" charset="0"/>
              </a:rPr>
              <a:t>figsize</a:t>
            </a:r>
            <a:r>
              <a:rPr lang="en-US" altLang="ko-KR" sz="1200" dirty="0">
                <a:solidFill>
                  <a:srgbClr val="000000"/>
                </a:solidFill>
                <a:latin typeface="Courier New" panose="02070309020205020404" pitchFamily="49" charset="0"/>
              </a:rPr>
              <a:t>=(</a:t>
            </a:r>
            <a:r>
              <a:rPr lang="en-US" altLang="ko-KR" sz="1200" dirty="0">
                <a:solidFill>
                  <a:srgbClr val="09885A"/>
                </a:solidFill>
                <a:latin typeface="Courier New" panose="02070309020205020404" pitchFamily="49" charset="0"/>
              </a:rPr>
              <a:t>4</a:t>
            </a:r>
            <a:r>
              <a:rPr lang="en-US" altLang="ko-KR" sz="1200" dirty="0">
                <a:solidFill>
                  <a:srgbClr val="000000"/>
                </a:solidFill>
                <a:latin typeface="Courier New" panose="02070309020205020404" pitchFamily="49" charset="0"/>
              </a:rPr>
              <a:t>,</a:t>
            </a:r>
            <a:r>
              <a:rPr lang="en-US" altLang="ko-KR" sz="1200" dirty="0">
                <a:solidFill>
                  <a:srgbClr val="09885A"/>
                </a:solidFill>
                <a:latin typeface="Courier New" panose="02070309020205020404" pitchFamily="49" charset="0"/>
              </a:rPr>
              <a:t>8</a:t>
            </a:r>
            <a:r>
              <a:rPr lang="en-US" altLang="ko-KR" sz="1200" dirty="0">
                <a:solidFill>
                  <a:srgbClr val="000000"/>
                </a:solidFill>
                <a:latin typeface="Courier New" panose="02070309020205020404" pitchFamily="49" charset="0"/>
              </a:rPr>
              <a:t>))</a:t>
            </a:r>
          </a:p>
          <a:p>
            <a:r>
              <a:rPr lang="en-US" altLang="ko-KR" sz="1200" dirty="0">
                <a:solidFill>
                  <a:srgbClr val="AF00DB"/>
                </a:solidFill>
                <a:latin typeface="Courier New" panose="02070309020205020404" pitchFamily="49" charset="0"/>
              </a:rPr>
              <a:t>for</a:t>
            </a:r>
            <a:r>
              <a:rPr lang="en-US" altLang="ko-KR" sz="1200" dirty="0">
                <a:solidFill>
                  <a:srgbClr val="000000"/>
                </a:solidFill>
                <a:latin typeface="Courier New" panose="02070309020205020404" pitchFamily="49" charset="0"/>
              </a:rPr>
              <a:t> c </a:t>
            </a:r>
            <a:r>
              <a:rPr lang="en-US" altLang="ko-KR" sz="1200" dirty="0">
                <a:solidFill>
                  <a:srgbClr val="0000FF"/>
                </a:solidFill>
                <a:latin typeface="Courier New" panose="02070309020205020404" pitchFamily="49" charset="0"/>
              </a:rPr>
              <a:t>in</a:t>
            </a:r>
            <a:r>
              <a:rPr lang="en-US" altLang="ko-KR" sz="1200" dirty="0">
                <a:solidFill>
                  <a:srgbClr val="000000"/>
                </a:solidFill>
                <a:latin typeface="Courier New" panose="02070309020205020404" pitchFamily="49" charset="0"/>
              </a:rPr>
              <a:t> </a:t>
            </a:r>
            <a:r>
              <a:rPr lang="en-US" altLang="ko-KR" sz="1200" dirty="0">
                <a:solidFill>
                  <a:srgbClr val="795E26"/>
                </a:solidFill>
                <a:latin typeface="Courier New" panose="02070309020205020404" pitchFamily="49" charset="0"/>
              </a:rPr>
              <a:t>range</a:t>
            </a:r>
            <a:r>
              <a:rPr lang="en-US" altLang="ko-KR" sz="1200" dirty="0">
                <a:solidFill>
                  <a:srgbClr val="000000"/>
                </a:solidFill>
                <a:latin typeface="Courier New" panose="02070309020205020404" pitchFamily="49" charset="0"/>
              </a:rPr>
              <a:t>(</a:t>
            </a:r>
            <a:r>
              <a:rPr lang="en-US" altLang="ko-KR" sz="1200" dirty="0">
                <a:solidFill>
                  <a:srgbClr val="09885A"/>
                </a:solidFill>
                <a:latin typeface="Courier New" panose="02070309020205020404" pitchFamily="49" charset="0"/>
              </a:rPr>
              <a:t>4</a:t>
            </a:r>
            <a:r>
              <a:rPr lang="en-US" altLang="ko-KR" sz="1200" dirty="0">
                <a:solidFill>
                  <a:srgbClr val="000000"/>
                </a:solidFill>
                <a:latin typeface="Courier New" panose="02070309020205020404" pitchFamily="49" charset="0"/>
              </a:rPr>
              <a:t>):</a:t>
            </a:r>
          </a:p>
          <a:p>
            <a:r>
              <a:rPr lang="en-US" altLang="ko-KR" sz="1200" dirty="0">
                <a:solidFill>
                  <a:srgbClr val="000000"/>
                </a:solidFill>
                <a:latin typeface="Courier New" panose="02070309020205020404" pitchFamily="49" charset="0"/>
              </a:rPr>
              <a:t>    </a:t>
            </a:r>
            <a:r>
              <a:rPr lang="en-US" altLang="ko-KR" sz="1200" dirty="0" err="1">
                <a:solidFill>
                  <a:srgbClr val="000000"/>
                </a:solidFill>
                <a:latin typeface="Courier New" panose="02070309020205020404" pitchFamily="49" charset="0"/>
              </a:rPr>
              <a:t>plt.subplot</a:t>
            </a:r>
            <a:r>
              <a:rPr lang="en-US" altLang="ko-KR" sz="1200" dirty="0">
                <a:solidFill>
                  <a:srgbClr val="000000"/>
                </a:solidFill>
                <a:latin typeface="Courier New" panose="02070309020205020404" pitchFamily="49" charset="0"/>
              </a:rPr>
              <a:t>(</a:t>
            </a:r>
            <a:r>
              <a:rPr lang="en-US" altLang="ko-KR" sz="1200" dirty="0">
                <a:solidFill>
                  <a:srgbClr val="09885A"/>
                </a:solidFill>
                <a:latin typeface="Courier New" panose="02070309020205020404" pitchFamily="49" charset="0"/>
              </a:rPr>
              <a:t>4</a:t>
            </a:r>
            <a:r>
              <a:rPr lang="en-US" altLang="ko-KR" sz="1200" dirty="0">
                <a:solidFill>
                  <a:srgbClr val="000000"/>
                </a:solidFill>
                <a:latin typeface="Courier New" panose="02070309020205020404" pitchFamily="49" charset="0"/>
              </a:rPr>
              <a:t>, </a:t>
            </a:r>
            <a:r>
              <a:rPr lang="en-US" altLang="ko-KR" sz="1200" dirty="0">
                <a:solidFill>
                  <a:srgbClr val="09885A"/>
                </a:solidFill>
                <a:latin typeface="Courier New" panose="02070309020205020404" pitchFamily="49" charset="0"/>
              </a:rPr>
              <a:t>2</a:t>
            </a:r>
            <a:r>
              <a:rPr lang="en-US" altLang="ko-KR" sz="1200" dirty="0">
                <a:solidFill>
                  <a:srgbClr val="000000"/>
                </a:solidFill>
                <a:latin typeface="Courier New" panose="02070309020205020404" pitchFamily="49" charset="0"/>
              </a:rPr>
              <a:t>, c*</a:t>
            </a:r>
            <a:r>
              <a:rPr lang="en-US" altLang="ko-KR" sz="1200" dirty="0">
                <a:solidFill>
                  <a:srgbClr val="09885A"/>
                </a:solidFill>
                <a:latin typeface="Courier New" panose="02070309020205020404" pitchFamily="49" charset="0"/>
              </a:rPr>
              <a:t>2</a:t>
            </a:r>
            <a:r>
              <a:rPr lang="en-US" altLang="ko-KR" sz="1200" dirty="0">
                <a:solidFill>
                  <a:srgbClr val="000000"/>
                </a:solidFill>
                <a:latin typeface="Courier New" panose="02070309020205020404" pitchFamily="49" charset="0"/>
              </a:rPr>
              <a:t>+</a:t>
            </a:r>
            <a:r>
              <a:rPr lang="en-US" altLang="ko-KR" sz="1200" dirty="0">
                <a:solidFill>
                  <a:srgbClr val="09885A"/>
                </a:solidFill>
                <a:latin typeface="Courier New" panose="02070309020205020404" pitchFamily="49" charset="0"/>
              </a:rPr>
              <a:t>1</a:t>
            </a:r>
            <a:r>
              <a:rPr lang="en-US" altLang="ko-KR" sz="1200" dirty="0">
                <a:solidFill>
                  <a:srgbClr val="000000"/>
                </a:solidFill>
                <a:latin typeface="Courier New" panose="02070309020205020404" pitchFamily="49" charset="0"/>
              </a:rPr>
              <a:t>)</a:t>
            </a:r>
          </a:p>
          <a:p>
            <a:r>
              <a:rPr lang="en-US" altLang="ko-KR" sz="1200" dirty="0">
                <a:solidFill>
                  <a:srgbClr val="000000"/>
                </a:solidFill>
                <a:latin typeface="Courier New" panose="02070309020205020404" pitchFamily="49" charset="0"/>
              </a:rPr>
              <a:t>    </a:t>
            </a:r>
            <a:r>
              <a:rPr lang="en-US" altLang="ko-KR" sz="1200" dirty="0" err="1">
                <a:solidFill>
                  <a:srgbClr val="000000"/>
                </a:solidFill>
                <a:latin typeface="Courier New" panose="02070309020205020404" pitchFamily="49" charset="0"/>
              </a:rPr>
              <a:t>rand_index</a:t>
            </a:r>
            <a:r>
              <a:rPr lang="en-US" altLang="ko-KR" sz="1200" dirty="0">
                <a:solidFill>
                  <a:srgbClr val="000000"/>
                </a:solidFill>
                <a:latin typeface="Courier New" panose="02070309020205020404" pitchFamily="49" charset="0"/>
              </a:rPr>
              <a:t> = </a:t>
            </a:r>
            <a:r>
              <a:rPr lang="en-US" altLang="ko-KR" sz="1200" dirty="0" err="1">
                <a:solidFill>
                  <a:srgbClr val="000000"/>
                </a:solidFill>
                <a:latin typeface="Courier New" panose="02070309020205020404" pitchFamily="49" charset="0"/>
              </a:rPr>
              <a:t>random.randint</a:t>
            </a:r>
            <a:r>
              <a:rPr lang="en-US" altLang="ko-KR" sz="1200" dirty="0">
                <a:solidFill>
                  <a:srgbClr val="000000"/>
                </a:solidFill>
                <a:latin typeface="Courier New" panose="02070309020205020404" pitchFamily="49" charset="0"/>
              </a:rPr>
              <a:t>(</a:t>
            </a:r>
            <a:r>
              <a:rPr lang="en-US" altLang="ko-KR" sz="1200" dirty="0">
                <a:solidFill>
                  <a:srgbClr val="09885A"/>
                </a:solidFill>
                <a:latin typeface="Courier New" panose="02070309020205020404" pitchFamily="49" charset="0"/>
              </a:rPr>
              <a:t>0</a:t>
            </a:r>
            <a:r>
              <a:rPr lang="en-US" altLang="ko-KR" sz="1200" dirty="0">
                <a:solidFill>
                  <a:srgbClr val="000000"/>
                </a:solidFill>
                <a:latin typeface="Courier New" panose="02070309020205020404" pitchFamily="49" charset="0"/>
              </a:rPr>
              <a:t>, </a:t>
            </a:r>
            <a:r>
              <a:rPr lang="en-US" altLang="ko-KR" sz="1200" dirty="0" err="1">
                <a:solidFill>
                  <a:srgbClr val="000000"/>
                </a:solidFill>
                <a:latin typeface="Courier New" panose="02070309020205020404" pitchFamily="49" charset="0"/>
              </a:rPr>
              <a:t>test_X.shape</a:t>
            </a:r>
            <a:r>
              <a:rPr lang="en-US" altLang="ko-KR" sz="1200" dirty="0">
                <a:solidFill>
                  <a:srgbClr val="000000"/>
                </a:solidFill>
                <a:latin typeface="Courier New" panose="02070309020205020404" pitchFamily="49" charset="0"/>
              </a:rPr>
              <a:t>[</a:t>
            </a:r>
            <a:r>
              <a:rPr lang="en-US" altLang="ko-KR" sz="1200" dirty="0">
                <a:solidFill>
                  <a:srgbClr val="09885A"/>
                </a:solidFill>
                <a:latin typeface="Courier New" panose="02070309020205020404" pitchFamily="49" charset="0"/>
              </a:rPr>
              <a:t>0</a:t>
            </a:r>
            <a:r>
              <a:rPr lang="en-US" altLang="ko-KR" sz="1200" dirty="0">
                <a:solidFill>
                  <a:srgbClr val="000000"/>
                </a:solidFill>
                <a:latin typeface="Courier New" panose="02070309020205020404" pitchFamily="49" charset="0"/>
              </a:rPr>
              <a:t>])</a:t>
            </a:r>
          </a:p>
          <a:p>
            <a:r>
              <a:rPr lang="en-US" altLang="ko-KR" sz="1200" dirty="0">
                <a:solidFill>
                  <a:srgbClr val="000000"/>
                </a:solidFill>
                <a:latin typeface="Courier New" panose="02070309020205020404" pitchFamily="49" charset="0"/>
              </a:rPr>
              <a:t>    </a:t>
            </a:r>
            <a:r>
              <a:rPr lang="en-US" altLang="ko-KR" sz="1200" dirty="0" err="1">
                <a:solidFill>
                  <a:srgbClr val="000000"/>
                </a:solidFill>
                <a:latin typeface="Courier New" panose="02070309020205020404" pitchFamily="49" charset="0"/>
              </a:rPr>
              <a:t>plt.imshow</a:t>
            </a:r>
            <a:r>
              <a:rPr lang="en-US" altLang="ko-KR" sz="1200" dirty="0">
                <a:solidFill>
                  <a:srgbClr val="000000"/>
                </a:solidFill>
                <a:latin typeface="Courier New" panose="02070309020205020404" pitchFamily="49" charset="0"/>
              </a:rPr>
              <a:t>(</a:t>
            </a:r>
            <a:r>
              <a:rPr lang="en-US" altLang="ko-KR" sz="1200" dirty="0" err="1">
                <a:solidFill>
                  <a:srgbClr val="000000"/>
                </a:solidFill>
                <a:latin typeface="Courier New" panose="02070309020205020404" pitchFamily="49" charset="0"/>
              </a:rPr>
              <a:t>test_X</a:t>
            </a:r>
            <a:r>
              <a:rPr lang="en-US" altLang="ko-KR" sz="1200" dirty="0">
                <a:solidFill>
                  <a:srgbClr val="000000"/>
                </a:solidFill>
                <a:latin typeface="Courier New" panose="02070309020205020404" pitchFamily="49" charset="0"/>
              </a:rPr>
              <a:t>[</a:t>
            </a:r>
            <a:r>
              <a:rPr lang="en-US" altLang="ko-KR" sz="1200" dirty="0" err="1">
                <a:solidFill>
                  <a:srgbClr val="000000"/>
                </a:solidFill>
                <a:latin typeface="Courier New" panose="02070309020205020404" pitchFamily="49" charset="0"/>
              </a:rPr>
              <a:t>rand_index</a:t>
            </a:r>
            <a:r>
              <a:rPr lang="en-US" altLang="ko-KR" sz="1200" dirty="0">
                <a:solidFill>
                  <a:srgbClr val="000000"/>
                </a:solidFill>
                <a:latin typeface="Courier New" panose="02070309020205020404" pitchFamily="49" charset="0"/>
              </a:rPr>
              <a:t>].reshape(</a:t>
            </a:r>
            <a:r>
              <a:rPr lang="en-US" altLang="ko-KR" sz="1200" dirty="0">
                <a:solidFill>
                  <a:srgbClr val="09885A"/>
                </a:solidFill>
                <a:latin typeface="Courier New" panose="02070309020205020404" pitchFamily="49" charset="0"/>
              </a:rPr>
              <a:t>28</a:t>
            </a:r>
            <a:r>
              <a:rPr lang="en-US" altLang="ko-KR" sz="1200" dirty="0">
                <a:solidFill>
                  <a:srgbClr val="000000"/>
                </a:solidFill>
                <a:latin typeface="Courier New" panose="02070309020205020404" pitchFamily="49" charset="0"/>
              </a:rPr>
              <a:t>, </a:t>
            </a:r>
            <a:r>
              <a:rPr lang="en-US" altLang="ko-KR" sz="1200" dirty="0">
                <a:solidFill>
                  <a:srgbClr val="09885A"/>
                </a:solidFill>
                <a:latin typeface="Courier New" panose="02070309020205020404" pitchFamily="49" charset="0"/>
              </a:rPr>
              <a:t>28</a:t>
            </a:r>
            <a:r>
              <a:rPr lang="en-US" altLang="ko-KR" sz="1200" dirty="0">
                <a:solidFill>
                  <a:srgbClr val="000000"/>
                </a:solidFill>
                <a:latin typeface="Courier New" panose="02070309020205020404" pitchFamily="49" charset="0"/>
              </a:rPr>
              <a:t>), </a:t>
            </a:r>
            <a:r>
              <a:rPr lang="en-US" altLang="ko-KR" sz="1200" dirty="0" err="1">
                <a:solidFill>
                  <a:srgbClr val="000000"/>
                </a:solidFill>
                <a:latin typeface="Courier New" panose="02070309020205020404" pitchFamily="49" charset="0"/>
              </a:rPr>
              <a:t>cmap</a:t>
            </a:r>
            <a:r>
              <a:rPr lang="en-US" altLang="ko-KR" sz="1200" dirty="0">
                <a:solidFill>
                  <a:srgbClr val="000000"/>
                </a:solidFill>
                <a:latin typeface="Courier New" panose="02070309020205020404" pitchFamily="49" charset="0"/>
              </a:rPr>
              <a:t>=</a:t>
            </a:r>
            <a:r>
              <a:rPr lang="en-US" altLang="ko-KR" sz="1200" dirty="0">
                <a:solidFill>
                  <a:srgbClr val="A31515"/>
                </a:solidFill>
                <a:latin typeface="Courier New" panose="02070309020205020404" pitchFamily="49" charset="0"/>
              </a:rPr>
              <a:t>'gray'</a:t>
            </a:r>
            <a:r>
              <a:rPr lang="en-US" altLang="ko-KR" sz="1200" dirty="0">
                <a:solidFill>
                  <a:srgbClr val="000000"/>
                </a:solidFill>
                <a:latin typeface="Courier New" panose="02070309020205020404" pitchFamily="49" charset="0"/>
              </a:rPr>
              <a:t>)</a:t>
            </a:r>
          </a:p>
          <a:p>
            <a:r>
              <a:rPr lang="en-US" altLang="ko-KR" sz="1200" dirty="0">
                <a:solidFill>
                  <a:srgbClr val="000000"/>
                </a:solidFill>
                <a:latin typeface="Courier New" panose="02070309020205020404" pitchFamily="49" charset="0"/>
              </a:rPr>
              <a:t>    </a:t>
            </a:r>
            <a:r>
              <a:rPr lang="en-US" altLang="ko-KR" sz="1200" dirty="0" err="1">
                <a:solidFill>
                  <a:srgbClr val="000000"/>
                </a:solidFill>
                <a:latin typeface="Courier New" panose="02070309020205020404" pitchFamily="49" charset="0"/>
              </a:rPr>
              <a:t>plt.axis</a:t>
            </a:r>
            <a:r>
              <a:rPr lang="en-US" altLang="ko-KR" sz="1200" dirty="0">
                <a:solidFill>
                  <a:srgbClr val="000000"/>
                </a:solidFill>
                <a:latin typeface="Courier New" panose="02070309020205020404" pitchFamily="49" charset="0"/>
              </a:rPr>
              <a:t>(</a:t>
            </a:r>
            <a:r>
              <a:rPr lang="en-US" altLang="ko-KR" sz="1200" dirty="0">
                <a:solidFill>
                  <a:srgbClr val="A31515"/>
                </a:solidFill>
                <a:latin typeface="Courier New" panose="02070309020205020404" pitchFamily="49" charset="0"/>
              </a:rPr>
              <a:t>'off'</a:t>
            </a:r>
            <a:r>
              <a:rPr lang="en-US" altLang="ko-KR" sz="1200" dirty="0">
                <a:solidFill>
                  <a:srgbClr val="000000"/>
                </a:solidFill>
                <a:latin typeface="Courier New" panose="02070309020205020404" pitchFamily="49" charset="0"/>
              </a:rPr>
              <a:t>)</a:t>
            </a:r>
          </a:p>
          <a:p>
            <a:r>
              <a:rPr lang="en-US" altLang="ko-KR" sz="1200" dirty="0">
                <a:solidFill>
                  <a:srgbClr val="000000"/>
                </a:solidFill>
                <a:latin typeface="Courier New" panose="02070309020205020404" pitchFamily="49" charset="0"/>
              </a:rPr>
              <a:t>    </a:t>
            </a:r>
          </a:p>
          <a:p>
            <a:r>
              <a:rPr lang="en-US" altLang="ko-KR" sz="1200" dirty="0">
                <a:solidFill>
                  <a:srgbClr val="000000"/>
                </a:solidFill>
                <a:latin typeface="Courier New" panose="02070309020205020404" pitchFamily="49" charset="0"/>
              </a:rPr>
              <a:t>    </a:t>
            </a:r>
            <a:r>
              <a:rPr lang="en-US" altLang="ko-KR" sz="1200" dirty="0" err="1">
                <a:solidFill>
                  <a:srgbClr val="000000"/>
                </a:solidFill>
                <a:latin typeface="Courier New" panose="02070309020205020404" pitchFamily="49" charset="0"/>
              </a:rPr>
              <a:t>plt.subplot</a:t>
            </a:r>
            <a:r>
              <a:rPr lang="en-US" altLang="ko-KR" sz="1200" dirty="0">
                <a:solidFill>
                  <a:srgbClr val="000000"/>
                </a:solidFill>
                <a:latin typeface="Courier New" panose="02070309020205020404" pitchFamily="49" charset="0"/>
              </a:rPr>
              <a:t>(</a:t>
            </a:r>
            <a:r>
              <a:rPr lang="en-US" altLang="ko-KR" sz="1200" dirty="0">
                <a:solidFill>
                  <a:srgbClr val="09885A"/>
                </a:solidFill>
                <a:latin typeface="Courier New" panose="02070309020205020404" pitchFamily="49" charset="0"/>
              </a:rPr>
              <a:t>4</a:t>
            </a:r>
            <a:r>
              <a:rPr lang="en-US" altLang="ko-KR" sz="1200" dirty="0">
                <a:solidFill>
                  <a:srgbClr val="000000"/>
                </a:solidFill>
                <a:latin typeface="Courier New" panose="02070309020205020404" pitchFamily="49" charset="0"/>
              </a:rPr>
              <a:t>, </a:t>
            </a:r>
            <a:r>
              <a:rPr lang="en-US" altLang="ko-KR" sz="1200" dirty="0">
                <a:solidFill>
                  <a:srgbClr val="09885A"/>
                </a:solidFill>
                <a:latin typeface="Courier New" panose="02070309020205020404" pitchFamily="49" charset="0"/>
              </a:rPr>
              <a:t>2</a:t>
            </a:r>
            <a:r>
              <a:rPr lang="en-US" altLang="ko-KR" sz="1200" dirty="0">
                <a:solidFill>
                  <a:srgbClr val="000000"/>
                </a:solidFill>
                <a:latin typeface="Courier New" panose="02070309020205020404" pitchFamily="49" charset="0"/>
              </a:rPr>
              <a:t>, c*</a:t>
            </a:r>
            <a:r>
              <a:rPr lang="en-US" altLang="ko-KR" sz="1200" dirty="0">
                <a:solidFill>
                  <a:srgbClr val="09885A"/>
                </a:solidFill>
                <a:latin typeface="Courier New" panose="02070309020205020404" pitchFamily="49" charset="0"/>
              </a:rPr>
              <a:t>2</a:t>
            </a:r>
            <a:r>
              <a:rPr lang="en-US" altLang="ko-KR" sz="1200" dirty="0">
                <a:solidFill>
                  <a:srgbClr val="000000"/>
                </a:solidFill>
                <a:latin typeface="Courier New" panose="02070309020205020404" pitchFamily="49" charset="0"/>
              </a:rPr>
              <a:t>+</a:t>
            </a:r>
            <a:r>
              <a:rPr lang="en-US" altLang="ko-KR" sz="1200" dirty="0">
                <a:solidFill>
                  <a:srgbClr val="09885A"/>
                </a:solidFill>
                <a:latin typeface="Courier New" panose="02070309020205020404" pitchFamily="49" charset="0"/>
              </a:rPr>
              <a:t>2</a:t>
            </a:r>
            <a:r>
              <a:rPr lang="en-US" altLang="ko-KR" sz="1200" dirty="0">
                <a:solidFill>
                  <a:srgbClr val="000000"/>
                </a:solidFill>
                <a:latin typeface="Courier New" panose="02070309020205020404" pitchFamily="49" charset="0"/>
              </a:rPr>
              <a:t>)</a:t>
            </a:r>
          </a:p>
          <a:p>
            <a:r>
              <a:rPr lang="en-US" altLang="ko-KR" sz="1200" dirty="0">
                <a:solidFill>
                  <a:srgbClr val="000000"/>
                </a:solidFill>
                <a:latin typeface="Courier New" panose="02070309020205020404" pitchFamily="49" charset="0"/>
              </a:rPr>
              <a:t>    </a:t>
            </a:r>
            <a:r>
              <a:rPr lang="en-US" altLang="ko-KR" sz="1200" dirty="0" err="1">
                <a:solidFill>
                  <a:srgbClr val="000000"/>
                </a:solidFill>
                <a:latin typeface="Courier New" panose="02070309020205020404" pitchFamily="49" charset="0"/>
              </a:rPr>
              <a:t>img</a:t>
            </a:r>
            <a:r>
              <a:rPr lang="en-US" altLang="ko-KR" sz="1200" dirty="0">
                <a:solidFill>
                  <a:srgbClr val="000000"/>
                </a:solidFill>
                <a:latin typeface="Courier New" panose="02070309020205020404" pitchFamily="49" charset="0"/>
              </a:rPr>
              <a:t> = </a:t>
            </a:r>
            <a:r>
              <a:rPr lang="en-US" altLang="ko-KR" sz="1200" dirty="0" err="1">
                <a:solidFill>
                  <a:srgbClr val="000000"/>
                </a:solidFill>
                <a:latin typeface="Courier New" panose="02070309020205020404" pitchFamily="49" charset="0"/>
              </a:rPr>
              <a:t>model.predict</a:t>
            </a:r>
            <a:r>
              <a:rPr lang="en-US" altLang="ko-KR" sz="1200" dirty="0">
                <a:solidFill>
                  <a:srgbClr val="000000"/>
                </a:solidFill>
                <a:latin typeface="Courier New" panose="02070309020205020404" pitchFamily="49" charset="0"/>
              </a:rPr>
              <a:t>(</a:t>
            </a:r>
            <a:r>
              <a:rPr lang="en-US" altLang="ko-KR" sz="1200" dirty="0" err="1">
                <a:solidFill>
                  <a:srgbClr val="000000"/>
                </a:solidFill>
                <a:latin typeface="Courier New" panose="02070309020205020404" pitchFamily="49" charset="0"/>
              </a:rPr>
              <a:t>np.expand_dims</a:t>
            </a:r>
            <a:r>
              <a:rPr lang="en-US" altLang="ko-KR" sz="1200" dirty="0">
                <a:solidFill>
                  <a:srgbClr val="000000"/>
                </a:solidFill>
                <a:latin typeface="Courier New" panose="02070309020205020404" pitchFamily="49" charset="0"/>
              </a:rPr>
              <a:t>(</a:t>
            </a:r>
            <a:r>
              <a:rPr lang="en-US" altLang="ko-KR" sz="1200" dirty="0" err="1">
                <a:solidFill>
                  <a:srgbClr val="000000"/>
                </a:solidFill>
                <a:latin typeface="Courier New" panose="02070309020205020404" pitchFamily="49" charset="0"/>
              </a:rPr>
              <a:t>test_X</a:t>
            </a:r>
            <a:r>
              <a:rPr lang="en-US" altLang="ko-KR" sz="1200" dirty="0">
                <a:solidFill>
                  <a:srgbClr val="000000"/>
                </a:solidFill>
                <a:latin typeface="Courier New" panose="02070309020205020404" pitchFamily="49" charset="0"/>
              </a:rPr>
              <a:t>[</a:t>
            </a:r>
            <a:r>
              <a:rPr lang="en-US" altLang="ko-KR" sz="1200" dirty="0" err="1">
                <a:solidFill>
                  <a:srgbClr val="000000"/>
                </a:solidFill>
                <a:latin typeface="Courier New" panose="02070309020205020404" pitchFamily="49" charset="0"/>
              </a:rPr>
              <a:t>rand_index</a:t>
            </a:r>
            <a:r>
              <a:rPr lang="en-US" altLang="ko-KR" sz="1200" dirty="0">
                <a:solidFill>
                  <a:srgbClr val="000000"/>
                </a:solidFill>
                <a:latin typeface="Courier New" panose="02070309020205020404" pitchFamily="49" charset="0"/>
              </a:rPr>
              <a:t>], axis=</a:t>
            </a:r>
            <a:r>
              <a:rPr lang="en-US" altLang="ko-KR" sz="1200" dirty="0">
                <a:solidFill>
                  <a:srgbClr val="09885A"/>
                </a:solidFill>
                <a:latin typeface="Courier New" panose="02070309020205020404" pitchFamily="49" charset="0"/>
              </a:rPr>
              <a:t>0</a:t>
            </a:r>
            <a:r>
              <a:rPr lang="en-US" altLang="ko-KR" sz="1200" dirty="0">
                <a:solidFill>
                  <a:srgbClr val="000000"/>
                </a:solidFill>
                <a:latin typeface="Courier New" panose="02070309020205020404" pitchFamily="49" charset="0"/>
              </a:rPr>
              <a:t>))</a:t>
            </a:r>
          </a:p>
          <a:p>
            <a:r>
              <a:rPr lang="en-US" altLang="ko-KR" sz="1200" dirty="0">
                <a:solidFill>
                  <a:srgbClr val="000000"/>
                </a:solidFill>
                <a:latin typeface="Courier New" panose="02070309020205020404" pitchFamily="49" charset="0"/>
              </a:rPr>
              <a:t>    </a:t>
            </a:r>
            <a:r>
              <a:rPr lang="en-US" altLang="ko-KR" sz="1200" dirty="0" err="1">
                <a:solidFill>
                  <a:srgbClr val="000000"/>
                </a:solidFill>
                <a:latin typeface="Courier New" panose="02070309020205020404" pitchFamily="49" charset="0"/>
              </a:rPr>
              <a:t>plt.imshow</a:t>
            </a:r>
            <a:r>
              <a:rPr lang="en-US" altLang="ko-KR" sz="1200" dirty="0">
                <a:solidFill>
                  <a:srgbClr val="000000"/>
                </a:solidFill>
                <a:latin typeface="Courier New" panose="02070309020205020404" pitchFamily="49" charset="0"/>
              </a:rPr>
              <a:t>(</a:t>
            </a:r>
            <a:r>
              <a:rPr lang="en-US" altLang="ko-KR" sz="1200" dirty="0" err="1">
                <a:solidFill>
                  <a:srgbClr val="000000"/>
                </a:solidFill>
                <a:latin typeface="Courier New" panose="02070309020205020404" pitchFamily="49" charset="0"/>
              </a:rPr>
              <a:t>img.reshape</a:t>
            </a:r>
            <a:r>
              <a:rPr lang="en-US" altLang="ko-KR" sz="1200" dirty="0">
                <a:solidFill>
                  <a:srgbClr val="000000"/>
                </a:solidFill>
                <a:latin typeface="Courier New" panose="02070309020205020404" pitchFamily="49" charset="0"/>
              </a:rPr>
              <a:t>(</a:t>
            </a:r>
            <a:r>
              <a:rPr lang="en-US" altLang="ko-KR" sz="1200" dirty="0">
                <a:solidFill>
                  <a:srgbClr val="09885A"/>
                </a:solidFill>
                <a:latin typeface="Courier New" panose="02070309020205020404" pitchFamily="49" charset="0"/>
              </a:rPr>
              <a:t>28</a:t>
            </a:r>
            <a:r>
              <a:rPr lang="en-US" altLang="ko-KR" sz="1200" dirty="0">
                <a:solidFill>
                  <a:srgbClr val="000000"/>
                </a:solidFill>
                <a:latin typeface="Courier New" panose="02070309020205020404" pitchFamily="49" charset="0"/>
              </a:rPr>
              <a:t>, </a:t>
            </a:r>
            <a:r>
              <a:rPr lang="en-US" altLang="ko-KR" sz="1200" dirty="0">
                <a:solidFill>
                  <a:srgbClr val="09885A"/>
                </a:solidFill>
                <a:latin typeface="Courier New" panose="02070309020205020404" pitchFamily="49" charset="0"/>
              </a:rPr>
              <a:t>28</a:t>
            </a:r>
            <a:r>
              <a:rPr lang="en-US" altLang="ko-KR" sz="1200" dirty="0">
                <a:solidFill>
                  <a:srgbClr val="000000"/>
                </a:solidFill>
                <a:latin typeface="Courier New" panose="02070309020205020404" pitchFamily="49" charset="0"/>
              </a:rPr>
              <a:t>), </a:t>
            </a:r>
            <a:r>
              <a:rPr lang="en-US" altLang="ko-KR" sz="1200" dirty="0" err="1">
                <a:solidFill>
                  <a:srgbClr val="000000"/>
                </a:solidFill>
                <a:latin typeface="Courier New" panose="02070309020205020404" pitchFamily="49" charset="0"/>
              </a:rPr>
              <a:t>cmap</a:t>
            </a:r>
            <a:r>
              <a:rPr lang="en-US" altLang="ko-KR" sz="1200" dirty="0">
                <a:solidFill>
                  <a:srgbClr val="000000"/>
                </a:solidFill>
                <a:latin typeface="Courier New" panose="02070309020205020404" pitchFamily="49" charset="0"/>
              </a:rPr>
              <a:t>=</a:t>
            </a:r>
            <a:r>
              <a:rPr lang="en-US" altLang="ko-KR" sz="1200" dirty="0">
                <a:solidFill>
                  <a:srgbClr val="A31515"/>
                </a:solidFill>
                <a:latin typeface="Courier New" panose="02070309020205020404" pitchFamily="49" charset="0"/>
              </a:rPr>
              <a:t>'gray'</a:t>
            </a:r>
            <a:r>
              <a:rPr lang="en-US" altLang="ko-KR" sz="1200" dirty="0">
                <a:solidFill>
                  <a:srgbClr val="000000"/>
                </a:solidFill>
                <a:latin typeface="Courier New" panose="02070309020205020404" pitchFamily="49" charset="0"/>
              </a:rPr>
              <a:t>)</a:t>
            </a:r>
          </a:p>
          <a:p>
            <a:r>
              <a:rPr lang="en-US" altLang="ko-KR" sz="1200" dirty="0">
                <a:solidFill>
                  <a:srgbClr val="000000"/>
                </a:solidFill>
                <a:latin typeface="Courier New" panose="02070309020205020404" pitchFamily="49" charset="0"/>
              </a:rPr>
              <a:t>    </a:t>
            </a:r>
            <a:r>
              <a:rPr lang="en-US" altLang="ko-KR" sz="1200" dirty="0" err="1">
                <a:solidFill>
                  <a:srgbClr val="000000"/>
                </a:solidFill>
                <a:latin typeface="Courier New" panose="02070309020205020404" pitchFamily="49" charset="0"/>
              </a:rPr>
              <a:t>plt.axis</a:t>
            </a:r>
            <a:r>
              <a:rPr lang="en-US" altLang="ko-KR" sz="1200" dirty="0">
                <a:solidFill>
                  <a:srgbClr val="000000"/>
                </a:solidFill>
                <a:latin typeface="Courier New" panose="02070309020205020404" pitchFamily="49" charset="0"/>
              </a:rPr>
              <a:t>(</a:t>
            </a:r>
            <a:r>
              <a:rPr lang="en-US" altLang="ko-KR" sz="1200" dirty="0">
                <a:solidFill>
                  <a:srgbClr val="A31515"/>
                </a:solidFill>
                <a:latin typeface="Courier New" panose="02070309020205020404" pitchFamily="49" charset="0"/>
              </a:rPr>
              <a:t>'off'</a:t>
            </a:r>
            <a:r>
              <a:rPr lang="en-US" altLang="ko-KR" sz="1200" dirty="0">
                <a:solidFill>
                  <a:srgbClr val="000000"/>
                </a:solidFill>
                <a:latin typeface="Courier New" panose="02070309020205020404" pitchFamily="49" charset="0"/>
              </a:rPr>
              <a:t>)</a:t>
            </a:r>
          </a:p>
          <a:p>
            <a:r>
              <a:rPr lang="en-US" altLang="ko-KR" sz="1200" dirty="0">
                <a:solidFill>
                  <a:srgbClr val="000000"/>
                </a:solidFill>
                <a:latin typeface="Courier New" panose="02070309020205020404" pitchFamily="49" charset="0"/>
              </a:rPr>
              <a:t>    </a:t>
            </a:r>
          </a:p>
          <a:p>
            <a:r>
              <a:rPr lang="en-US" altLang="ko-KR" sz="1200" dirty="0" err="1">
                <a:solidFill>
                  <a:srgbClr val="000000"/>
                </a:solidFill>
                <a:latin typeface="Courier New" panose="02070309020205020404" pitchFamily="49" charset="0"/>
              </a:rPr>
              <a:t>plt.show</a:t>
            </a:r>
            <a:r>
              <a:rPr lang="en-US" altLang="ko-KR" sz="1200" dirty="0">
                <a:solidFill>
                  <a:srgbClr val="000000"/>
                </a:solidFill>
                <a:latin typeface="Courier New" panose="02070309020205020404" pitchFamily="49" charset="0"/>
              </a:rPr>
              <a:t>()</a:t>
            </a:r>
          </a:p>
          <a:p>
            <a:r>
              <a:rPr lang="en-US" altLang="ko-KR" sz="1200" dirty="0">
                <a:solidFill>
                  <a:srgbClr val="000000"/>
                </a:solidFill>
                <a:latin typeface="Courier New" panose="02070309020205020404" pitchFamily="49" charset="0"/>
              </a:rPr>
              <a:t/>
            </a:r>
            <a:br>
              <a:rPr lang="en-US" altLang="ko-KR" sz="1200" dirty="0">
                <a:solidFill>
                  <a:srgbClr val="000000"/>
                </a:solidFill>
                <a:latin typeface="Courier New" panose="02070309020205020404" pitchFamily="49" charset="0"/>
              </a:rPr>
            </a:br>
            <a:r>
              <a:rPr lang="en-US" altLang="ko-KR" sz="1200" dirty="0" err="1">
                <a:solidFill>
                  <a:srgbClr val="000000"/>
                </a:solidFill>
                <a:latin typeface="Courier New" panose="02070309020205020404" pitchFamily="49" charset="0"/>
              </a:rPr>
              <a:t>model.evaluate</a:t>
            </a:r>
            <a:r>
              <a:rPr lang="en-US" altLang="ko-KR" sz="1200" dirty="0">
                <a:solidFill>
                  <a:srgbClr val="000000"/>
                </a:solidFill>
                <a:latin typeface="Courier New" panose="02070309020205020404" pitchFamily="49" charset="0"/>
              </a:rPr>
              <a:t>(</a:t>
            </a:r>
            <a:r>
              <a:rPr lang="en-US" altLang="ko-KR" sz="1200" dirty="0" err="1">
                <a:solidFill>
                  <a:srgbClr val="000000"/>
                </a:solidFill>
                <a:latin typeface="Courier New" panose="02070309020205020404" pitchFamily="49" charset="0"/>
              </a:rPr>
              <a:t>test_X</a:t>
            </a:r>
            <a:r>
              <a:rPr lang="en-US" altLang="ko-KR" sz="1200" dirty="0">
                <a:solidFill>
                  <a:srgbClr val="000000"/>
                </a:solidFill>
                <a:latin typeface="Courier New" panose="02070309020205020404" pitchFamily="49" charset="0"/>
              </a:rPr>
              <a:t>, </a:t>
            </a:r>
            <a:r>
              <a:rPr lang="en-US" altLang="ko-KR" sz="1200" dirty="0" err="1">
                <a:solidFill>
                  <a:srgbClr val="000000"/>
                </a:solidFill>
                <a:latin typeface="Courier New" panose="02070309020205020404" pitchFamily="49" charset="0"/>
              </a:rPr>
              <a:t>test_X</a:t>
            </a:r>
            <a:r>
              <a:rPr lang="en-US" altLang="ko-KR" sz="1200" dirty="0">
                <a:solidFill>
                  <a:srgbClr val="000000"/>
                </a:solidFill>
                <a:latin typeface="Courier New" panose="02070309020205020404" pitchFamily="49" charset="0"/>
              </a:rPr>
              <a:t>)</a:t>
            </a:r>
            <a:endParaRPr lang="en-US" altLang="ko-KR" sz="1200" b="0" dirty="0">
              <a:solidFill>
                <a:srgbClr val="000000"/>
              </a:solidFill>
              <a:effectLst/>
              <a:latin typeface="Courier New" panose="02070309020205020404" pitchFamily="49" charset="0"/>
            </a:endParaRPr>
          </a:p>
        </p:txBody>
      </p:sp>
    </p:spTree>
    <p:extLst>
      <p:ext uri="{BB962C8B-B14F-4D97-AF65-F5344CB8AC3E}">
        <p14:creationId xmlns:p14="http://schemas.microsoft.com/office/powerpoint/2010/main" val="212408897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번호 개체 틀 1"/>
          <p:cNvSpPr>
            <a:spLocks noGrp="1"/>
          </p:cNvSpPr>
          <p:nvPr>
            <p:ph type="sldNum" sz="quarter" idx="4"/>
          </p:nvPr>
        </p:nvSpPr>
        <p:spPr/>
        <p:txBody>
          <a:bodyPr/>
          <a:lstStyle/>
          <a:p>
            <a:fld id="{B4F3E208-3B10-45C3-AB64-9D3429F1AD1A}" type="slidenum">
              <a:rPr lang="ko-KR" altLang="en-US" smtClean="0"/>
              <a:t>21</a:t>
            </a:fld>
            <a:endParaRPr lang="ko-KR" altLang="en-US"/>
          </a:p>
        </p:txBody>
      </p:sp>
      <p:sp>
        <p:nvSpPr>
          <p:cNvPr id="3" name="제목 2"/>
          <p:cNvSpPr>
            <a:spLocks noGrp="1"/>
          </p:cNvSpPr>
          <p:nvPr>
            <p:ph type="title"/>
          </p:nvPr>
        </p:nvSpPr>
        <p:spPr/>
        <p:txBody>
          <a:bodyPr/>
          <a:lstStyle/>
          <a:p>
            <a:r>
              <a:rPr lang="ko-KR" altLang="en-US" dirty="0" err="1"/>
              <a:t>활성화함수</a:t>
            </a:r>
            <a:r>
              <a:rPr lang="en-US" altLang="ko-KR" dirty="0"/>
              <a:t>(=activation</a:t>
            </a:r>
            <a:r>
              <a:rPr lang="en-US" altLang="ko-KR" dirty="0" smtClean="0"/>
              <a:t>) ELU </a:t>
            </a:r>
            <a:r>
              <a:rPr lang="ko-KR" altLang="en-US" dirty="0" smtClean="0"/>
              <a:t>수정</a:t>
            </a:r>
            <a:endParaRPr lang="ko-KR" altLang="en-US" dirty="0"/>
          </a:p>
        </p:txBody>
      </p:sp>
      <p:sp>
        <p:nvSpPr>
          <p:cNvPr id="4" name="내용 개체 틀 3"/>
          <p:cNvSpPr>
            <a:spLocks noGrp="1"/>
          </p:cNvSpPr>
          <p:nvPr>
            <p:ph idx="1"/>
          </p:nvPr>
        </p:nvSpPr>
        <p:spPr>
          <a:xfrm>
            <a:off x="297076" y="1193960"/>
            <a:ext cx="3988053" cy="5151503"/>
          </a:xfrm>
        </p:spPr>
        <p:txBody>
          <a:bodyPr/>
          <a:lstStyle/>
          <a:p>
            <a:r>
              <a:rPr lang="ko-KR" altLang="en-US" dirty="0" smtClean="0"/>
              <a:t>대부분 </a:t>
            </a:r>
            <a:r>
              <a:rPr lang="en-US" altLang="ko-KR" dirty="0" err="1"/>
              <a:t>relu</a:t>
            </a:r>
            <a:r>
              <a:rPr lang="ko-KR" altLang="en-US" dirty="0"/>
              <a:t>를 </a:t>
            </a:r>
            <a:r>
              <a:rPr lang="ko-KR" altLang="en-US" dirty="0" smtClean="0"/>
              <a:t>사용</a:t>
            </a:r>
            <a:endParaRPr lang="en-US" altLang="ko-KR" dirty="0" smtClean="0"/>
          </a:p>
          <a:p>
            <a:pPr lvl="1"/>
            <a:r>
              <a:rPr lang="en-US" altLang="ko-KR" dirty="0" err="1" smtClean="0"/>
              <a:t>relu</a:t>
            </a:r>
            <a:r>
              <a:rPr lang="ko-KR" altLang="en-US" dirty="0"/>
              <a:t>는 </a:t>
            </a:r>
            <a:r>
              <a:rPr lang="ko-KR" altLang="en-US" dirty="0" smtClean="0"/>
              <a:t>양수와 </a:t>
            </a:r>
            <a:r>
              <a:rPr lang="en-US" altLang="ko-KR" dirty="0" smtClean="0"/>
              <a:t>0</a:t>
            </a:r>
            <a:r>
              <a:rPr lang="ko-KR" altLang="en-US" dirty="0"/>
              <a:t>을 </a:t>
            </a:r>
            <a:r>
              <a:rPr lang="ko-KR" altLang="en-US" dirty="0" smtClean="0"/>
              <a:t>반환</a:t>
            </a:r>
            <a:endParaRPr lang="en-US" altLang="ko-KR" dirty="0" smtClean="0"/>
          </a:p>
          <a:p>
            <a:pPr lvl="2"/>
            <a:r>
              <a:rPr lang="ko-KR" altLang="en-US" dirty="0" smtClean="0"/>
              <a:t>뉴런의 </a:t>
            </a:r>
            <a:r>
              <a:rPr lang="ko-KR" altLang="en-US" dirty="0" err="1"/>
              <a:t>계산값</a:t>
            </a:r>
            <a:r>
              <a:rPr lang="ko-KR" altLang="en-US" dirty="0"/>
              <a:t> 중 음수가 되는 결과가 많을 경우 뉴런의 출력은 무조건 </a:t>
            </a:r>
            <a:r>
              <a:rPr lang="en-US" altLang="ko-KR" dirty="0" smtClean="0"/>
              <a:t>0</a:t>
            </a:r>
            <a:endParaRPr lang="en-US" altLang="ko-KR" dirty="0"/>
          </a:p>
          <a:p>
            <a:pPr lvl="2"/>
            <a:r>
              <a:rPr lang="ko-KR" altLang="en-US" dirty="0" smtClean="0"/>
              <a:t>출력은 </a:t>
            </a:r>
            <a:r>
              <a:rPr lang="ko-KR" altLang="en-US" dirty="0"/>
              <a:t>다음 레이어의 가중치에 </a:t>
            </a:r>
            <a:r>
              <a:rPr lang="ko-KR" altLang="en-US" dirty="0" err="1"/>
              <a:t>곱해지기</a:t>
            </a:r>
            <a:r>
              <a:rPr lang="ko-KR" altLang="en-US" dirty="0"/>
              <a:t> 때문에 출력이 </a:t>
            </a:r>
            <a:r>
              <a:rPr lang="en-US" altLang="ko-KR" dirty="0"/>
              <a:t>0</a:t>
            </a:r>
            <a:r>
              <a:rPr lang="ko-KR" altLang="en-US" dirty="0"/>
              <a:t>이면 가중치의 효과를 모두 </a:t>
            </a:r>
            <a:r>
              <a:rPr lang="en-US" altLang="ko-KR" dirty="0" smtClean="0"/>
              <a:t>0</a:t>
            </a:r>
          </a:p>
          <a:p>
            <a:pPr lvl="1"/>
            <a:r>
              <a:rPr lang="ko-KR" altLang="en-US" dirty="0" smtClean="0"/>
              <a:t>이러한 </a:t>
            </a:r>
            <a:r>
              <a:rPr lang="ko-KR" altLang="en-US" dirty="0"/>
              <a:t>문제점을 해결하고자 </a:t>
            </a:r>
            <a:r>
              <a:rPr lang="en-US" altLang="ko-KR" dirty="0" err="1" smtClean="0"/>
              <a:t>elu</a:t>
            </a:r>
            <a:r>
              <a:rPr lang="ko-KR" altLang="en-US" dirty="0" smtClean="0"/>
              <a:t> 사용</a:t>
            </a:r>
            <a:endParaRPr lang="en-US" altLang="ko-KR" dirty="0" smtClean="0"/>
          </a:p>
          <a:p>
            <a:r>
              <a:rPr lang="en-US" altLang="ko-KR" dirty="0" smtClean="0"/>
              <a:t>ELU(Exponential Linear Units)</a:t>
            </a:r>
            <a:endParaRPr lang="en-US" altLang="ko-KR" dirty="0"/>
          </a:p>
          <a:p>
            <a:pPr lvl="1"/>
            <a:r>
              <a:rPr lang="en-US" altLang="ko-KR" dirty="0" err="1" smtClean="0"/>
              <a:t>elu</a:t>
            </a:r>
            <a:r>
              <a:rPr lang="ko-KR" altLang="en-US" dirty="0"/>
              <a:t>는 </a:t>
            </a:r>
            <a:r>
              <a:rPr lang="en-US" altLang="ko-KR" dirty="0"/>
              <a:t>0</a:t>
            </a:r>
            <a:r>
              <a:rPr lang="ko-KR" altLang="en-US" dirty="0"/>
              <a:t>으로 수렴하지 않고 </a:t>
            </a:r>
            <a:r>
              <a:rPr lang="en-US" altLang="ko-KR" dirty="0"/>
              <a:t>-1</a:t>
            </a:r>
            <a:r>
              <a:rPr lang="ko-KR" altLang="en-US" dirty="0"/>
              <a:t>로 </a:t>
            </a:r>
            <a:r>
              <a:rPr lang="ko-KR" altLang="en-US" dirty="0" smtClean="0"/>
              <a:t>수렴</a:t>
            </a:r>
            <a:endParaRPr lang="en-US" altLang="ko-KR" dirty="0" smtClean="0"/>
          </a:p>
          <a:p>
            <a:pPr lvl="1"/>
            <a:r>
              <a:rPr lang="en-US" altLang="ko-KR" dirty="0"/>
              <a:t>2015</a:t>
            </a:r>
            <a:r>
              <a:rPr lang="ko-KR" altLang="en-US" dirty="0"/>
              <a:t>년</a:t>
            </a:r>
            <a:r>
              <a:rPr lang="en-US" altLang="ko-KR" dirty="0"/>
              <a:t>, </a:t>
            </a:r>
            <a:r>
              <a:rPr lang="en-US" altLang="ko-KR" dirty="0" err="1"/>
              <a:t>Clevert</a:t>
            </a:r>
            <a:r>
              <a:rPr lang="en-US" altLang="ko-KR" dirty="0"/>
              <a:t> et al</a:t>
            </a:r>
            <a:r>
              <a:rPr lang="ko-KR" altLang="en-US" dirty="0"/>
              <a:t>에 의해 제안</a:t>
            </a:r>
          </a:p>
        </p:txBody>
      </p:sp>
      <p:pic>
        <p:nvPicPr>
          <p:cNvPr id="5" name="그림 4"/>
          <p:cNvPicPr>
            <a:picLocks noChangeAspect="1"/>
          </p:cNvPicPr>
          <p:nvPr/>
        </p:nvPicPr>
        <p:blipFill>
          <a:blip r:embed="rId2"/>
          <a:stretch>
            <a:fillRect/>
          </a:stretch>
        </p:blipFill>
        <p:spPr>
          <a:xfrm>
            <a:off x="4171980" y="1193960"/>
            <a:ext cx="4657466" cy="5027652"/>
          </a:xfrm>
          <a:prstGeom prst="rect">
            <a:avLst/>
          </a:prstGeom>
        </p:spPr>
      </p:pic>
      <p:pic>
        <p:nvPicPr>
          <p:cNvPr id="6" name="그림 5"/>
          <p:cNvPicPr>
            <a:picLocks noChangeAspect="1"/>
          </p:cNvPicPr>
          <p:nvPr/>
        </p:nvPicPr>
        <p:blipFill>
          <a:blip r:embed="rId3"/>
          <a:stretch>
            <a:fillRect/>
          </a:stretch>
        </p:blipFill>
        <p:spPr>
          <a:xfrm>
            <a:off x="1251991" y="5472612"/>
            <a:ext cx="2639546" cy="838806"/>
          </a:xfrm>
          <a:prstGeom prst="rect">
            <a:avLst/>
          </a:prstGeom>
        </p:spPr>
      </p:pic>
    </p:spTree>
    <p:extLst>
      <p:ext uri="{BB962C8B-B14F-4D97-AF65-F5344CB8AC3E}">
        <p14:creationId xmlns:p14="http://schemas.microsoft.com/office/powerpoint/2010/main" val="62374842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번호 개체 틀 1"/>
          <p:cNvSpPr>
            <a:spLocks noGrp="1"/>
          </p:cNvSpPr>
          <p:nvPr>
            <p:ph type="sldNum" sz="quarter" idx="4"/>
          </p:nvPr>
        </p:nvSpPr>
        <p:spPr/>
        <p:txBody>
          <a:bodyPr/>
          <a:lstStyle/>
          <a:p>
            <a:fld id="{B4F3E208-3B10-45C3-AB64-9D3429F1AD1A}" type="slidenum">
              <a:rPr lang="ko-KR" altLang="en-US" smtClean="0"/>
              <a:t>22</a:t>
            </a:fld>
            <a:endParaRPr lang="ko-KR" altLang="en-US"/>
          </a:p>
        </p:txBody>
      </p:sp>
      <p:sp>
        <p:nvSpPr>
          <p:cNvPr id="3" name="제목 2"/>
          <p:cNvSpPr>
            <a:spLocks noGrp="1"/>
          </p:cNvSpPr>
          <p:nvPr>
            <p:ph type="title"/>
          </p:nvPr>
        </p:nvSpPr>
        <p:spPr/>
        <p:txBody>
          <a:bodyPr/>
          <a:lstStyle/>
          <a:p>
            <a:r>
              <a:rPr lang="ko-KR" altLang="en-US" dirty="0" err="1" smtClean="0"/>
              <a:t>활성화함수</a:t>
            </a:r>
            <a:r>
              <a:rPr lang="en-US" altLang="ko-KR" dirty="0" smtClean="0"/>
              <a:t> </a:t>
            </a:r>
            <a:r>
              <a:rPr lang="en-US" altLang="ko-KR" dirty="0"/>
              <a:t>ELU </a:t>
            </a:r>
            <a:r>
              <a:rPr lang="ko-KR" altLang="en-US" dirty="0" smtClean="0"/>
              <a:t>수정 모델</a:t>
            </a:r>
            <a:r>
              <a:rPr lang="en-US" altLang="ko-KR" dirty="0" smtClean="0"/>
              <a:t> </a:t>
            </a:r>
            <a:endParaRPr lang="ko-KR" altLang="en-US" dirty="0"/>
          </a:p>
        </p:txBody>
      </p:sp>
      <p:sp>
        <p:nvSpPr>
          <p:cNvPr id="4" name="내용 개체 틀 3"/>
          <p:cNvSpPr>
            <a:spLocks noGrp="1"/>
          </p:cNvSpPr>
          <p:nvPr>
            <p:ph idx="1"/>
          </p:nvPr>
        </p:nvSpPr>
        <p:spPr/>
        <p:txBody>
          <a:bodyPr/>
          <a:lstStyle/>
          <a:p>
            <a:r>
              <a:rPr lang="ko-KR" altLang="en-US" dirty="0" smtClean="0"/>
              <a:t>손실 값</a:t>
            </a:r>
            <a:endParaRPr lang="en-US" altLang="ko-KR" dirty="0" smtClean="0"/>
          </a:p>
          <a:p>
            <a:pPr lvl="1"/>
            <a:r>
              <a:rPr lang="en-US" altLang="ko-KR" dirty="0" smtClean="0"/>
              <a:t>1/3 </a:t>
            </a:r>
            <a:r>
              <a:rPr lang="ko-KR" altLang="en-US" dirty="0" smtClean="0"/>
              <a:t>감소</a:t>
            </a:r>
            <a:endParaRPr lang="en-US" altLang="ko-KR" dirty="0" smtClean="0"/>
          </a:p>
          <a:p>
            <a:r>
              <a:rPr lang="ko-KR" altLang="en-US" dirty="0" smtClean="0"/>
              <a:t>결과 그림</a:t>
            </a:r>
            <a:endParaRPr lang="en-US" altLang="ko-KR" dirty="0" smtClean="0"/>
          </a:p>
          <a:p>
            <a:pPr lvl="1"/>
            <a:r>
              <a:rPr lang="en-US" altLang="ko-KR" dirty="0" err="1" smtClean="0"/>
              <a:t>relu</a:t>
            </a:r>
            <a:r>
              <a:rPr lang="ko-KR" altLang="en-US" dirty="0"/>
              <a:t>와 다르게 이전의 각진 모습은 </a:t>
            </a:r>
            <a:r>
              <a:rPr lang="ko-KR" altLang="en-US" dirty="0" smtClean="0"/>
              <a:t>거의</a:t>
            </a:r>
            <a:r>
              <a:rPr lang="en-US" altLang="ko-KR" dirty="0" smtClean="0"/>
              <a:t/>
            </a:r>
            <a:br>
              <a:rPr lang="en-US" altLang="ko-KR" dirty="0" smtClean="0"/>
            </a:br>
            <a:r>
              <a:rPr lang="ko-KR" altLang="en-US" dirty="0" smtClean="0"/>
              <a:t>찾아볼 </a:t>
            </a:r>
            <a:r>
              <a:rPr lang="ko-KR" altLang="en-US" dirty="0"/>
              <a:t>수 </a:t>
            </a:r>
            <a:r>
              <a:rPr lang="ko-KR" altLang="en-US" dirty="0" smtClean="0"/>
              <a:t>없음</a:t>
            </a:r>
            <a:endParaRPr lang="en-US" altLang="ko-KR" dirty="0" smtClean="0"/>
          </a:p>
          <a:p>
            <a:pPr lvl="1"/>
            <a:r>
              <a:rPr lang="ko-KR" altLang="en-US" dirty="0" smtClean="0"/>
              <a:t>노이즈를 제거하는 효과도 볼 수 있음</a:t>
            </a:r>
            <a:endParaRPr lang="ko-KR" altLang="en-US" dirty="0"/>
          </a:p>
        </p:txBody>
      </p:sp>
      <p:sp>
        <p:nvSpPr>
          <p:cNvPr id="5" name="직사각형 4"/>
          <p:cNvSpPr/>
          <p:nvPr/>
        </p:nvSpPr>
        <p:spPr>
          <a:xfrm>
            <a:off x="138141" y="3516690"/>
            <a:ext cx="9005859" cy="3016210"/>
          </a:xfrm>
          <a:prstGeom prst="rect">
            <a:avLst/>
          </a:prstGeom>
        </p:spPr>
        <p:txBody>
          <a:bodyPr wrap="square">
            <a:spAutoFit/>
          </a:bodyPr>
          <a:lstStyle/>
          <a:p>
            <a:r>
              <a:rPr lang="en-US" altLang="ko-KR" sz="1000" dirty="0" err="1">
                <a:solidFill>
                  <a:srgbClr val="000000"/>
                </a:solidFill>
                <a:latin typeface="Courier New" panose="02070309020205020404" pitchFamily="49" charset="0"/>
              </a:rPr>
              <a:t>train_X</a:t>
            </a:r>
            <a:r>
              <a:rPr lang="en-US" altLang="ko-KR" sz="1000" dirty="0">
                <a:solidFill>
                  <a:srgbClr val="000000"/>
                </a:solidFill>
                <a:latin typeface="Courier New" panose="02070309020205020404" pitchFamily="49" charset="0"/>
              </a:rPr>
              <a:t> = </a:t>
            </a:r>
            <a:r>
              <a:rPr lang="en-US" altLang="ko-KR" sz="1000" dirty="0" err="1">
                <a:solidFill>
                  <a:srgbClr val="000000"/>
                </a:solidFill>
                <a:latin typeface="Courier New" panose="02070309020205020404" pitchFamily="49" charset="0"/>
              </a:rPr>
              <a:t>train_X.reshape</a:t>
            </a:r>
            <a:r>
              <a:rPr lang="en-US" altLang="ko-KR" sz="1000" dirty="0">
                <a:solidFill>
                  <a:srgbClr val="000000"/>
                </a:solidFill>
                <a:latin typeface="Courier New" panose="02070309020205020404" pitchFamily="49" charset="0"/>
              </a:rPr>
              <a:t>(</a:t>
            </a:r>
            <a:r>
              <a:rPr lang="en-US" altLang="ko-KR" sz="1000" dirty="0">
                <a:solidFill>
                  <a:srgbClr val="09885A"/>
                </a:solidFill>
                <a:latin typeface="Courier New" panose="02070309020205020404" pitchFamily="49" charset="0"/>
              </a:rPr>
              <a:t>-1</a:t>
            </a:r>
            <a:r>
              <a:rPr lang="en-US" altLang="ko-KR" sz="1000" dirty="0">
                <a:solidFill>
                  <a:srgbClr val="000000"/>
                </a:solidFill>
                <a:latin typeface="Courier New" panose="02070309020205020404" pitchFamily="49" charset="0"/>
              </a:rPr>
              <a:t>, </a:t>
            </a:r>
            <a:r>
              <a:rPr lang="en-US" altLang="ko-KR" sz="1000" dirty="0">
                <a:solidFill>
                  <a:srgbClr val="09885A"/>
                </a:solidFill>
                <a:latin typeface="Courier New" panose="02070309020205020404" pitchFamily="49" charset="0"/>
              </a:rPr>
              <a:t>28</a:t>
            </a:r>
            <a:r>
              <a:rPr lang="en-US" altLang="ko-KR" sz="1000" dirty="0">
                <a:solidFill>
                  <a:srgbClr val="000000"/>
                </a:solidFill>
                <a:latin typeface="Courier New" panose="02070309020205020404" pitchFamily="49" charset="0"/>
              </a:rPr>
              <a:t>, </a:t>
            </a:r>
            <a:r>
              <a:rPr lang="en-US" altLang="ko-KR" sz="1000" dirty="0">
                <a:solidFill>
                  <a:srgbClr val="09885A"/>
                </a:solidFill>
                <a:latin typeface="Courier New" panose="02070309020205020404" pitchFamily="49" charset="0"/>
              </a:rPr>
              <a:t>28</a:t>
            </a:r>
            <a:r>
              <a:rPr lang="en-US" altLang="ko-KR" sz="1000" dirty="0">
                <a:solidFill>
                  <a:srgbClr val="000000"/>
                </a:solidFill>
                <a:latin typeface="Courier New" panose="02070309020205020404" pitchFamily="49" charset="0"/>
              </a:rPr>
              <a:t>, </a:t>
            </a:r>
            <a:r>
              <a:rPr lang="en-US" altLang="ko-KR" sz="1000" dirty="0">
                <a:solidFill>
                  <a:srgbClr val="09885A"/>
                </a:solidFill>
                <a:latin typeface="Courier New" panose="02070309020205020404" pitchFamily="49" charset="0"/>
              </a:rPr>
              <a:t>1</a:t>
            </a:r>
            <a:r>
              <a:rPr lang="en-US" altLang="ko-KR" sz="1000" dirty="0">
                <a:solidFill>
                  <a:srgbClr val="000000"/>
                </a:solidFill>
                <a:latin typeface="Courier New" panose="02070309020205020404" pitchFamily="49" charset="0"/>
              </a:rPr>
              <a:t>)</a:t>
            </a:r>
          </a:p>
          <a:p>
            <a:r>
              <a:rPr lang="en-US" altLang="ko-KR" sz="1000" dirty="0" err="1">
                <a:solidFill>
                  <a:srgbClr val="000000"/>
                </a:solidFill>
                <a:latin typeface="Courier New" panose="02070309020205020404" pitchFamily="49" charset="0"/>
              </a:rPr>
              <a:t>test_X</a:t>
            </a:r>
            <a:r>
              <a:rPr lang="en-US" altLang="ko-KR" sz="1000" dirty="0">
                <a:solidFill>
                  <a:srgbClr val="000000"/>
                </a:solidFill>
                <a:latin typeface="Courier New" panose="02070309020205020404" pitchFamily="49" charset="0"/>
              </a:rPr>
              <a:t> = </a:t>
            </a:r>
            <a:r>
              <a:rPr lang="en-US" altLang="ko-KR" sz="1000" dirty="0" err="1">
                <a:solidFill>
                  <a:srgbClr val="000000"/>
                </a:solidFill>
                <a:latin typeface="Courier New" panose="02070309020205020404" pitchFamily="49" charset="0"/>
              </a:rPr>
              <a:t>test_X.reshape</a:t>
            </a:r>
            <a:r>
              <a:rPr lang="en-US" altLang="ko-KR" sz="1000" dirty="0">
                <a:solidFill>
                  <a:srgbClr val="000000"/>
                </a:solidFill>
                <a:latin typeface="Courier New" panose="02070309020205020404" pitchFamily="49" charset="0"/>
              </a:rPr>
              <a:t>(</a:t>
            </a:r>
            <a:r>
              <a:rPr lang="en-US" altLang="ko-KR" sz="1000" dirty="0">
                <a:solidFill>
                  <a:srgbClr val="09885A"/>
                </a:solidFill>
                <a:latin typeface="Courier New" panose="02070309020205020404" pitchFamily="49" charset="0"/>
              </a:rPr>
              <a:t>-1</a:t>
            </a:r>
            <a:r>
              <a:rPr lang="en-US" altLang="ko-KR" sz="1000" dirty="0">
                <a:solidFill>
                  <a:srgbClr val="000000"/>
                </a:solidFill>
                <a:latin typeface="Courier New" panose="02070309020205020404" pitchFamily="49" charset="0"/>
              </a:rPr>
              <a:t>, </a:t>
            </a:r>
            <a:r>
              <a:rPr lang="en-US" altLang="ko-KR" sz="1000" dirty="0">
                <a:solidFill>
                  <a:srgbClr val="09885A"/>
                </a:solidFill>
                <a:latin typeface="Courier New" panose="02070309020205020404" pitchFamily="49" charset="0"/>
              </a:rPr>
              <a:t>28</a:t>
            </a:r>
            <a:r>
              <a:rPr lang="en-US" altLang="ko-KR" sz="1000" dirty="0">
                <a:solidFill>
                  <a:srgbClr val="000000"/>
                </a:solidFill>
                <a:latin typeface="Courier New" panose="02070309020205020404" pitchFamily="49" charset="0"/>
              </a:rPr>
              <a:t>, </a:t>
            </a:r>
            <a:r>
              <a:rPr lang="en-US" altLang="ko-KR" sz="1000" dirty="0">
                <a:solidFill>
                  <a:srgbClr val="09885A"/>
                </a:solidFill>
                <a:latin typeface="Courier New" panose="02070309020205020404" pitchFamily="49" charset="0"/>
              </a:rPr>
              <a:t>28</a:t>
            </a:r>
            <a:r>
              <a:rPr lang="en-US" altLang="ko-KR" sz="1000" dirty="0">
                <a:solidFill>
                  <a:srgbClr val="000000"/>
                </a:solidFill>
                <a:latin typeface="Courier New" panose="02070309020205020404" pitchFamily="49" charset="0"/>
              </a:rPr>
              <a:t>, </a:t>
            </a:r>
            <a:r>
              <a:rPr lang="en-US" altLang="ko-KR" sz="1000" dirty="0">
                <a:solidFill>
                  <a:srgbClr val="09885A"/>
                </a:solidFill>
                <a:latin typeface="Courier New" panose="02070309020205020404" pitchFamily="49" charset="0"/>
              </a:rPr>
              <a:t>1</a:t>
            </a:r>
            <a:r>
              <a:rPr lang="en-US" altLang="ko-KR" sz="1000" dirty="0">
                <a:solidFill>
                  <a:srgbClr val="000000"/>
                </a:solidFill>
                <a:latin typeface="Courier New" panose="02070309020205020404" pitchFamily="49" charset="0"/>
              </a:rPr>
              <a:t>)</a:t>
            </a:r>
          </a:p>
          <a:p>
            <a:r>
              <a:rPr lang="en-US" altLang="ko-KR" sz="1000" dirty="0">
                <a:solidFill>
                  <a:srgbClr val="000000"/>
                </a:solidFill>
                <a:latin typeface="Courier New" panose="02070309020205020404" pitchFamily="49" charset="0"/>
              </a:rPr>
              <a:t/>
            </a:r>
            <a:br>
              <a:rPr lang="en-US" altLang="ko-KR" sz="1000" dirty="0">
                <a:solidFill>
                  <a:srgbClr val="000000"/>
                </a:solidFill>
                <a:latin typeface="Courier New" panose="02070309020205020404" pitchFamily="49" charset="0"/>
              </a:rPr>
            </a:br>
            <a:r>
              <a:rPr lang="en-US" altLang="ko-KR" sz="1000" dirty="0">
                <a:solidFill>
                  <a:srgbClr val="000000"/>
                </a:solidFill>
                <a:latin typeface="Courier New" panose="02070309020205020404" pitchFamily="49" charset="0"/>
              </a:rPr>
              <a:t>model = </a:t>
            </a:r>
            <a:r>
              <a:rPr lang="en-US" altLang="ko-KR" sz="1000" dirty="0" err="1">
                <a:solidFill>
                  <a:srgbClr val="000000"/>
                </a:solidFill>
                <a:latin typeface="Courier New" panose="02070309020205020404" pitchFamily="49" charset="0"/>
              </a:rPr>
              <a:t>tf.keras.Sequential</a:t>
            </a:r>
            <a:r>
              <a:rPr lang="en-US" altLang="ko-KR" sz="1000" dirty="0">
                <a:solidFill>
                  <a:srgbClr val="000000"/>
                </a:solidFill>
                <a:latin typeface="Courier New" panose="02070309020205020404" pitchFamily="49" charset="0"/>
              </a:rPr>
              <a:t>([</a:t>
            </a:r>
          </a:p>
          <a:p>
            <a:r>
              <a:rPr lang="en-US" altLang="ko-KR" sz="1000" dirty="0">
                <a:solidFill>
                  <a:srgbClr val="000000"/>
                </a:solidFill>
                <a:latin typeface="Courier New" panose="02070309020205020404" pitchFamily="49" charset="0"/>
              </a:rPr>
              <a:t>    tf.keras.layers.Conv2D(filters=</a:t>
            </a:r>
            <a:r>
              <a:rPr lang="en-US" altLang="ko-KR" sz="1000" dirty="0">
                <a:solidFill>
                  <a:srgbClr val="09885A"/>
                </a:solidFill>
                <a:latin typeface="Courier New" panose="02070309020205020404" pitchFamily="49" charset="0"/>
              </a:rPr>
              <a:t>32</a:t>
            </a:r>
            <a:r>
              <a:rPr lang="en-US" altLang="ko-KR" sz="1000" dirty="0">
                <a:solidFill>
                  <a:srgbClr val="000000"/>
                </a:solidFill>
                <a:latin typeface="Courier New" panose="02070309020205020404" pitchFamily="49" charset="0"/>
              </a:rPr>
              <a:t>, </a:t>
            </a:r>
            <a:r>
              <a:rPr lang="en-US" altLang="ko-KR" sz="1000" dirty="0" err="1">
                <a:solidFill>
                  <a:srgbClr val="000000"/>
                </a:solidFill>
                <a:latin typeface="Courier New" panose="02070309020205020404" pitchFamily="49" charset="0"/>
              </a:rPr>
              <a:t>kernel_size</a:t>
            </a:r>
            <a:r>
              <a:rPr lang="en-US" altLang="ko-KR" sz="1000" dirty="0">
                <a:solidFill>
                  <a:srgbClr val="000000"/>
                </a:solidFill>
                <a:latin typeface="Courier New" panose="02070309020205020404" pitchFamily="49" charset="0"/>
              </a:rPr>
              <a:t>=</a:t>
            </a:r>
            <a:r>
              <a:rPr lang="en-US" altLang="ko-KR" sz="1000" dirty="0">
                <a:solidFill>
                  <a:srgbClr val="09885A"/>
                </a:solidFill>
                <a:latin typeface="Courier New" panose="02070309020205020404" pitchFamily="49" charset="0"/>
              </a:rPr>
              <a:t>2</a:t>
            </a:r>
            <a:r>
              <a:rPr lang="en-US" altLang="ko-KR" sz="1000" dirty="0">
                <a:solidFill>
                  <a:srgbClr val="000000"/>
                </a:solidFill>
                <a:latin typeface="Courier New" panose="02070309020205020404" pitchFamily="49" charset="0"/>
              </a:rPr>
              <a:t>, strides=(</a:t>
            </a:r>
            <a:r>
              <a:rPr lang="en-US" altLang="ko-KR" sz="1000" dirty="0">
                <a:solidFill>
                  <a:srgbClr val="09885A"/>
                </a:solidFill>
                <a:latin typeface="Courier New" panose="02070309020205020404" pitchFamily="49" charset="0"/>
              </a:rPr>
              <a:t>2</a:t>
            </a:r>
            <a:r>
              <a:rPr lang="en-US" altLang="ko-KR" sz="1000" dirty="0">
                <a:solidFill>
                  <a:srgbClr val="000000"/>
                </a:solidFill>
                <a:latin typeface="Courier New" panose="02070309020205020404" pitchFamily="49" charset="0"/>
              </a:rPr>
              <a:t>,</a:t>
            </a:r>
            <a:r>
              <a:rPr lang="en-US" altLang="ko-KR" sz="1000" dirty="0">
                <a:solidFill>
                  <a:srgbClr val="09885A"/>
                </a:solidFill>
                <a:latin typeface="Courier New" panose="02070309020205020404" pitchFamily="49" charset="0"/>
              </a:rPr>
              <a:t>2</a:t>
            </a:r>
            <a:r>
              <a:rPr lang="en-US" altLang="ko-KR" sz="1000" dirty="0">
                <a:solidFill>
                  <a:srgbClr val="000000"/>
                </a:solidFill>
                <a:latin typeface="Courier New" panose="02070309020205020404" pitchFamily="49" charset="0"/>
              </a:rPr>
              <a:t>), activation=</a:t>
            </a:r>
            <a:r>
              <a:rPr lang="en-US" altLang="ko-KR" sz="1000" dirty="0">
                <a:solidFill>
                  <a:srgbClr val="A31515"/>
                </a:solidFill>
                <a:latin typeface="Courier New" panose="02070309020205020404" pitchFamily="49" charset="0"/>
              </a:rPr>
              <a:t>'</a:t>
            </a:r>
            <a:r>
              <a:rPr lang="en-US" altLang="ko-KR" sz="1000" dirty="0" err="1">
                <a:solidFill>
                  <a:srgbClr val="A31515"/>
                </a:solidFill>
                <a:latin typeface="Courier New" panose="02070309020205020404" pitchFamily="49" charset="0"/>
              </a:rPr>
              <a:t>elu</a:t>
            </a:r>
            <a:r>
              <a:rPr lang="en-US" altLang="ko-KR" sz="1000" dirty="0">
                <a:solidFill>
                  <a:srgbClr val="A31515"/>
                </a:solidFill>
                <a:latin typeface="Courier New" panose="02070309020205020404" pitchFamily="49" charset="0"/>
              </a:rPr>
              <a:t>'</a:t>
            </a:r>
            <a:r>
              <a:rPr lang="en-US" altLang="ko-KR" sz="1000" dirty="0">
                <a:solidFill>
                  <a:srgbClr val="000000"/>
                </a:solidFill>
                <a:latin typeface="Courier New" panose="02070309020205020404" pitchFamily="49" charset="0"/>
              </a:rPr>
              <a:t>, </a:t>
            </a:r>
            <a:r>
              <a:rPr lang="en-US" altLang="ko-KR" sz="1000" dirty="0" err="1">
                <a:solidFill>
                  <a:srgbClr val="000000"/>
                </a:solidFill>
                <a:latin typeface="Courier New" panose="02070309020205020404" pitchFamily="49" charset="0"/>
              </a:rPr>
              <a:t>input_shape</a:t>
            </a:r>
            <a:r>
              <a:rPr lang="en-US" altLang="ko-KR" sz="1000" dirty="0">
                <a:solidFill>
                  <a:srgbClr val="000000"/>
                </a:solidFill>
                <a:latin typeface="Courier New" panose="02070309020205020404" pitchFamily="49" charset="0"/>
              </a:rPr>
              <a:t>=(</a:t>
            </a:r>
            <a:r>
              <a:rPr lang="en-US" altLang="ko-KR" sz="1000" dirty="0">
                <a:solidFill>
                  <a:srgbClr val="09885A"/>
                </a:solidFill>
                <a:latin typeface="Courier New" panose="02070309020205020404" pitchFamily="49" charset="0"/>
              </a:rPr>
              <a:t>28</a:t>
            </a:r>
            <a:r>
              <a:rPr lang="en-US" altLang="ko-KR" sz="1000" dirty="0">
                <a:solidFill>
                  <a:srgbClr val="000000"/>
                </a:solidFill>
                <a:latin typeface="Courier New" panose="02070309020205020404" pitchFamily="49" charset="0"/>
              </a:rPr>
              <a:t>, </a:t>
            </a:r>
            <a:r>
              <a:rPr lang="en-US" altLang="ko-KR" sz="1000" dirty="0">
                <a:solidFill>
                  <a:srgbClr val="09885A"/>
                </a:solidFill>
                <a:latin typeface="Courier New" panose="02070309020205020404" pitchFamily="49" charset="0"/>
              </a:rPr>
              <a:t>28</a:t>
            </a:r>
            <a:r>
              <a:rPr lang="en-US" altLang="ko-KR" sz="1000" dirty="0">
                <a:solidFill>
                  <a:srgbClr val="000000"/>
                </a:solidFill>
                <a:latin typeface="Courier New" panose="02070309020205020404" pitchFamily="49" charset="0"/>
              </a:rPr>
              <a:t>, </a:t>
            </a:r>
            <a:r>
              <a:rPr lang="en-US" altLang="ko-KR" sz="1000" dirty="0">
                <a:solidFill>
                  <a:srgbClr val="09885A"/>
                </a:solidFill>
                <a:latin typeface="Courier New" panose="02070309020205020404" pitchFamily="49" charset="0"/>
              </a:rPr>
              <a:t>1</a:t>
            </a:r>
            <a:r>
              <a:rPr lang="en-US" altLang="ko-KR" sz="1000" dirty="0">
                <a:solidFill>
                  <a:srgbClr val="000000"/>
                </a:solidFill>
                <a:latin typeface="Courier New" panose="02070309020205020404" pitchFamily="49" charset="0"/>
              </a:rPr>
              <a:t>)),</a:t>
            </a:r>
          </a:p>
          <a:p>
            <a:r>
              <a:rPr lang="en-US" altLang="ko-KR" sz="1000" dirty="0">
                <a:solidFill>
                  <a:srgbClr val="000000"/>
                </a:solidFill>
                <a:latin typeface="Courier New" panose="02070309020205020404" pitchFamily="49" charset="0"/>
              </a:rPr>
              <a:t>    tf.keras.layers.Conv2D(filters=</a:t>
            </a:r>
            <a:r>
              <a:rPr lang="en-US" altLang="ko-KR" sz="1000" dirty="0">
                <a:solidFill>
                  <a:srgbClr val="09885A"/>
                </a:solidFill>
                <a:latin typeface="Courier New" panose="02070309020205020404" pitchFamily="49" charset="0"/>
              </a:rPr>
              <a:t>64</a:t>
            </a:r>
            <a:r>
              <a:rPr lang="en-US" altLang="ko-KR" sz="1000" dirty="0">
                <a:solidFill>
                  <a:srgbClr val="000000"/>
                </a:solidFill>
                <a:latin typeface="Courier New" panose="02070309020205020404" pitchFamily="49" charset="0"/>
              </a:rPr>
              <a:t>, </a:t>
            </a:r>
            <a:r>
              <a:rPr lang="en-US" altLang="ko-KR" sz="1000" dirty="0" err="1">
                <a:solidFill>
                  <a:srgbClr val="000000"/>
                </a:solidFill>
                <a:latin typeface="Courier New" panose="02070309020205020404" pitchFamily="49" charset="0"/>
              </a:rPr>
              <a:t>kernel_size</a:t>
            </a:r>
            <a:r>
              <a:rPr lang="en-US" altLang="ko-KR" sz="1000" dirty="0">
                <a:solidFill>
                  <a:srgbClr val="000000"/>
                </a:solidFill>
                <a:latin typeface="Courier New" panose="02070309020205020404" pitchFamily="49" charset="0"/>
              </a:rPr>
              <a:t>=</a:t>
            </a:r>
            <a:r>
              <a:rPr lang="en-US" altLang="ko-KR" sz="1000" dirty="0">
                <a:solidFill>
                  <a:srgbClr val="09885A"/>
                </a:solidFill>
                <a:latin typeface="Courier New" panose="02070309020205020404" pitchFamily="49" charset="0"/>
              </a:rPr>
              <a:t>2</a:t>
            </a:r>
            <a:r>
              <a:rPr lang="en-US" altLang="ko-KR" sz="1000" dirty="0">
                <a:solidFill>
                  <a:srgbClr val="000000"/>
                </a:solidFill>
                <a:latin typeface="Courier New" panose="02070309020205020404" pitchFamily="49" charset="0"/>
              </a:rPr>
              <a:t>, strides=(</a:t>
            </a:r>
            <a:r>
              <a:rPr lang="en-US" altLang="ko-KR" sz="1000" dirty="0">
                <a:solidFill>
                  <a:srgbClr val="09885A"/>
                </a:solidFill>
                <a:latin typeface="Courier New" panose="02070309020205020404" pitchFamily="49" charset="0"/>
              </a:rPr>
              <a:t>2</a:t>
            </a:r>
            <a:r>
              <a:rPr lang="en-US" altLang="ko-KR" sz="1000" dirty="0">
                <a:solidFill>
                  <a:srgbClr val="000000"/>
                </a:solidFill>
                <a:latin typeface="Courier New" panose="02070309020205020404" pitchFamily="49" charset="0"/>
              </a:rPr>
              <a:t>,</a:t>
            </a:r>
            <a:r>
              <a:rPr lang="en-US" altLang="ko-KR" sz="1000" dirty="0">
                <a:solidFill>
                  <a:srgbClr val="09885A"/>
                </a:solidFill>
                <a:latin typeface="Courier New" panose="02070309020205020404" pitchFamily="49" charset="0"/>
              </a:rPr>
              <a:t>2</a:t>
            </a:r>
            <a:r>
              <a:rPr lang="en-US" altLang="ko-KR" sz="1000" dirty="0">
                <a:solidFill>
                  <a:srgbClr val="000000"/>
                </a:solidFill>
                <a:latin typeface="Courier New" panose="02070309020205020404" pitchFamily="49" charset="0"/>
              </a:rPr>
              <a:t>), activation=</a:t>
            </a:r>
            <a:r>
              <a:rPr lang="en-US" altLang="ko-KR" sz="1000" dirty="0">
                <a:solidFill>
                  <a:srgbClr val="A31515"/>
                </a:solidFill>
                <a:latin typeface="Courier New" panose="02070309020205020404" pitchFamily="49" charset="0"/>
              </a:rPr>
              <a:t>'</a:t>
            </a:r>
            <a:r>
              <a:rPr lang="en-US" altLang="ko-KR" sz="1000" dirty="0" err="1">
                <a:solidFill>
                  <a:srgbClr val="A31515"/>
                </a:solidFill>
                <a:latin typeface="Courier New" panose="02070309020205020404" pitchFamily="49" charset="0"/>
              </a:rPr>
              <a:t>elu</a:t>
            </a:r>
            <a:r>
              <a:rPr lang="en-US" altLang="ko-KR" sz="1000" dirty="0">
                <a:solidFill>
                  <a:srgbClr val="A31515"/>
                </a:solidFill>
                <a:latin typeface="Courier New" panose="02070309020205020404" pitchFamily="49" charset="0"/>
              </a:rPr>
              <a:t>'</a:t>
            </a:r>
            <a:r>
              <a:rPr lang="en-US" altLang="ko-KR" sz="1000" dirty="0">
                <a:solidFill>
                  <a:srgbClr val="000000"/>
                </a:solidFill>
                <a:latin typeface="Courier New" panose="02070309020205020404" pitchFamily="49" charset="0"/>
              </a:rPr>
              <a:t>),</a:t>
            </a:r>
          </a:p>
          <a:p>
            <a:r>
              <a:rPr lang="en-US" altLang="ko-KR" sz="1000" dirty="0">
                <a:solidFill>
                  <a:srgbClr val="000000"/>
                </a:solidFill>
                <a:latin typeface="Courier New" panose="02070309020205020404" pitchFamily="49" charset="0"/>
              </a:rPr>
              <a:t>    </a:t>
            </a:r>
            <a:r>
              <a:rPr lang="en-US" altLang="ko-KR" sz="1000" dirty="0" err="1">
                <a:solidFill>
                  <a:srgbClr val="000000"/>
                </a:solidFill>
                <a:latin typeface="Courier New" panose="02070309020205020404" pitchFamily="49" charset="0"/>
              </a:rPr>
              <a:t>tf.keras.layers.Flatten</a:t>
            </a:r>
            <a:r>
              <a:rPr lang="en-US" altLang="ko-KR" sz="1000" dirty="0">
                <a:solidFill>
                  <a:srgbClr val="000000"/>
                </a:solidFill>
                <a:latin typeface="Courier New" panose="02070309020205020404" pitchFamily="49" charset="0"/>
              </a:rPr>
              <a:t>(),</a:t>
            </a:r>
          </a:p>
          <a:p>
            <a:r>
              <a:rPr lang="en-US" altLang="ko-KR" sz="1000" dirty="0">
                <a:solidFill>
                  <a:srgbClr val="000000"/>
                </a:solidFill>
                <a:latin typeface="Courier New" panose="02070309020205020404" pitchFamily="49" charset="0"/>
              </a:rPr>
              <a:t>    </a:t>
            </a:r>
            <a:r>
              <a:rPr lang="en-US" altLang="ko-KR" sz="1000" dirty="0" err="1">
                <a:solidFill>
                  <a:srgbClr val="000000"/>
                </a:solidFill>
                <a:latin typeface="Courier New" panose="02070309020205020404" pitchFamily="49" charset="0"/>
              </a:rPr>
              <a:t>tf.keras.layers.Dense</a:t>
            </a:r>
            <a:r>
              <a:rPr lang="en-US" altLang="ko-KR" sz="1000" dirty="0">
                <a:solidFill>
                  <a:srgbClr val="000000"/>
                </a:solidFill>
                <a:latin typeface="Courier New" panose="02070309020205020404" pitchFamily="49" charset="0"/>
              </a:rPr>
              <a:t>(</a:t>
            </a:r>
            <a:r>
              <a:rPr lang="en-US" altLang="ko-KR" sz="1000" dirty="0">
                <a:solidFill>
                  <a:srgbClr val="09885A"/>
                </a:solidFill>
                <a:latin typeface="Courier New" panose="02070309020205020404" pitchFamily="49" charset="0"/>
              </a:rPr>
              <a:t>64</a:t>
            </a:r>
            <a:r>
              <a:rPr lang="en-US" altLang="ko-KR" sz="1000" dirty="0">
                <a:solidFill>
                  <a:srgbClr val="000000"/>
                </a:solidFill>
                <a:latin typeface="Courier New" panose="02070309020205020404" pitchFamily="49" charset="0"/>
              </a:rPr>
              <a:t>, activation=</a:t>
            </a:r>
            <a:r>
              <a:rPr lang="en-US" altLang="ko-KR" sz="1000" dirty="0">
                <a:solidFill>
                  <a:srgbClr val="A31515"/>
                </a:solidFill>
                <a:latin typeface="Courier New" panose="02070309020205020404" pitchFamily="49" charset="0"/>
              </a:rPr>
              <a:t>'</a:t>
            </a:r>
            <a:r>
              <a:rPr lang="en-US" altLang="ko-KR" sz="1000" dirty="0" err="1">
                <a:solidFill>
                  <a:srgbClr val="A31515"/>
                </a:solidFill>
                <a:latin typeface="Courier New" panose="02070309020205020404" pitchFamily="49" charset="0"/>
              </a:rPr>
              <a:t>elu</a:t>
            </a:r>
            <a:r>
              <a:rPr lang="en-US" altLang="ko-KR" sz="1000" dirty="0">
                <a:solidFill>
                  <a:srgbClr val="A31515"/>
                </a:solidFill>
                <a:latin typeface="Courier New" panose="02070309020205020404" pitchFamily="49" charset="0"/>
              </a:rPr>
              <a:t>'</a:t>
            </a:r>
            <a:r>
              <a:rPr lang="en-US" altLang="ko-KR" sz="1000" dirty="0">
                <a:solidFill>
                  <a:srgbClr val="000000"/>
                </a:solidFill>
                <a:latin typeface="Courier New" panose="02070309020205020404" pitchFamily="49" charset="0"/>
              </a:rPr>
              <a:t>),</a:t>
            </a:r>
          </a:p>
          <a:p>
            <a:r>
              <a:rPr lang="en-US" altLang="ko-KR" sz="1000" dirty="0">
                <a:solidFill>
                  <a:srgbClr val="000000"/>
                </a:solidFill>
                <a:latin typeface="Courier New" panose="02070309020205020404" pitchFamily="49" charset="0"/>
              </a:rPr>
              <a:t>    </a:t>
            </a:r>
            <a:r>
              <a:rPr lang="en-US" altLang="ko-KR" sz="1000" dirty="0" err="1">
                <a:solidFill>
                  <a:srgbClr val="000000"/>
                </a:solidFill>
                <a:latin typeface="Courier New" panose="02070309020205020404" pitchFamily="49" charset="0"/>
              </a:rPr>
              <a:t>tf.keras.layers.Dense</a:t>
            </a:r>
            <a:r>
              <a:rPr lang="en-US" altLang="ko-KR" sz="1000" dirty="0">
                <a:solidFill>
                  <a:srgbClr val="000000"/>
                </a:solidFill>
                <a:latin typeface="Courier New" panose="02070309020205020404" pitchFamily="49" charset="0"/>
              </a:rPr>
              <a:t>(</a:t>
            </a:r>
            <a:r>
              <a:rPr lang="en-US" altLang="ko-KR" sz="1000" dirty="0">
                <a:solidFill>
                  <a:srgbClr val="09885A"/>
                </a:solidFill>
                <a:latin typeface="Courier New" panose="02070309020205020404" pitchFamily="49" charset="0"/>
              </a:rPr>
              <a:t>7</a:t>
            </a:r>
            <a:r>
              <a:rPr lang="en-US" altLang="ko-KR" sz="1000" dirty="0">
                <a:solidFill>
                  <a:srgbClr val="000000"/>
                </a:solidFill>
                <a:latin typeface="Courier New" panose="02070309020205020404" pitchFamily="49" charset="0"/>
              </a:rPr>
              <a:t>*</a:t>
            </a:r>
            <a:r>
              <a:rPr lang="en-US" altLang="ko-KR" sz="1000" dirty="0">
                <a:solidFill>
                  <a:srgbClr val="09885A"/>
                </a:solidFill>
                <a:latin typeface="Courier New" panose="02070309020205020404" pitchFamily="49" charset="0"/>
              </a:rPr>
              <a:t>7</a:t>
            </a:r>
            <a:r>
              <a:rPr lang="en-US" altLang="ko-KR" sz="1000" dirty="0">
                <a:solidFill>
                  <a:srgbClr val="000000"/>
                </a:solidFill>
                <a:latin typeface="Courier New" panose="02070309020205020404" pitchFamily="49" charset="0"/>
              </a:rPr>
              <a:t>*</a:t>
            </a:r>
            <a:r>
              <a:rPr lang="en-US" altLang="ko-KR" sz="1000" dirty="0">
                <a:solidFill>
                  <a:srgbClr val="09885A"/>
                </a:solidFill>
                <a:latin typeface="Courier New" panose="02070309020205020404" pitchFamily="49" charset="0"/>
              </a:rPr>
              <a:t>64</a:t>
            </a:r>
            <a:r>
              <a:rPr lang="en-US" altLang="ko-KR" sz="1000" dirty="0">
                <a:solidFill>
                  <a:srgbClr val="000000"/>
                </a:solidFill>
                <a:latin typeface="Courier New" panose="02070309020205020404" pitchFamily="49" charset="0"/>
              </a:rPr>
              <a:t>, activation=</a:t>
            </a:r>
            <a:r>
              <a:rPr lang="en-US" altLang="ko-KR" sz="1000" dirty="0">
                <a:solidFill>
                  <a:srgbClr val="A31515"/>
                </a:solidFill>
                <a:latin typeface="Courier New" panose="02070309020205020404" pitchFamily="49" charset="0"/>
              </a:rPr>
              <a:t>'</a:t>
            </a:r>
            <a:r>
              <a:rPr lang="en-US" altLang="ko-KR" sz="1000" dirty="0" err="1">
                <a:solidFill>
                  <a:srgbClr val="A31515"/>
                </a:solidFill>
                <a:latin typeface="Courier New" panose="02070309020205020404" pitchFamily="49" charset="0"/>
              </a:rPr>
              <a:t>elu</a:t>
            </a:r>
            <a:r>
              <a:rPr lang="en-US" altLang="ko-KR" sz="1000" dirty="0">
                <a:solidFill>
                  <a:srgbClr val="A31515"/>
                </a:solidFill>
                <a:latin typeface="Courier New" panose="02070309020205020404" pitchFamily="49" charset="0"/>
              </a:rPr>
              <a:t>'</a:t>
            </a:r>
            <a:r>
              <a:rPr lang="en-US" altLang="ko-KR" sz="1000" dirty="0">
                <a:solidFill>
                  <a:srgbClr val="000000"/>
                </a:solidFill>
                <a:latin typeface="Courier New" panose="02070309020205020404" pitchFamily="49" charset="0"/>
              </a:rPr>
              <a:t>),</a:t>
            </a:r>
          </a:p>
          <a:p>
            <a:r>
              <a:rPr lang="en-US" altLang="ko-KR" sz="1000" dirty="0">
                <a:solidFill>
                  <a:srgbClr val="000000"/>
                </a:solidFill>
                <a:latin typeface="Courier New" panose="02070309020205020404" pitchFamily="49" charset="0"/>
              </a:rPr>
              <a:t>    </a:t>
            </a:r>
            <a:r>
              <a:rPr lang="en-US" altLang="ko-KR" sz="1000" dirty="0" err="1">
                <a:solidFill>
                  <a:srgbClr val="000000"/>
                </a:solidFill>
                <a:latin typeface="Courier New" panose="02070309020205020404" pitchFamily="49" charset="0"/>
              </a:rPr>
              <a:t>tf.keras.layers.Reshape</a:t>
            </a:r>
            <a:r>
              <a:rPr lang="en-US" altLang="ko-KR" sz="1000" dirty="0">
                <a:solidFill>
                  <a:srgbClr val="000000"/>
                </a:solidFill>
                <a:latin typeface="Courier New" panose="02070309020205020404" pitchFamily="49" charset="0"/>
              </a:rPr>
              <a:t>(</a:t>
            </a:r>
            <a:r>
              <a:rPr lang="en-US" altLang="ko-KR" sz="1000" dirty="0" err="1">
                <a:solidFill>
                  <a:srgbClr val="000000"/>
                </a:solidFill>
                <a:latin typeface="Courier New" panose="02070309020205020404" pitchFamily="49" charset="0"/>
              </a:rPr>
              <a:t>target_shape</a:t>
            </a:r>
            <a:r>
              <a:rPr lang="en-US" altLang="ko-KR" sz="1000" dirty="0">
                <a:solidFill>
                  <a:srgbClr val="000000"/>
                </a:solidFill>
                <a:latin typeface="Courier New" panose="02070309020205020404" pitchFamily="49" charset="0"/>
              </a:rPr>
              <a:t>=(</a:t>
            </a:r>
            <a:r>
              <a:rPr lang="en-US" altLang="ko-KR" sz="1000" dirty="0">
                <a:solidFill>
                  <a:srgbClr val="09885A"/>
                </a:solidFill>
                <a:latin typeface="Courier New" panose="02070309020205020404" pitchFamily="49" charset="0"/>
              </a:rPr>
              <a:t>7</a:t>
            </a:r>
            <a:r>
              <a:rPr lang="en-US" altLang="ko-KR" sz="1000" dirty="0">
                <a:solidFill>
                  <a:srgbClr val="000000"/>
                </a:solidFill>
                <a:latin typeface="Courier New" panose="02070309020205020404" pitchFamily="49" charset="0"/>
              </a:rPr>
              <a:t>,</a:t>
            </a:r>
            <a:r>
              <a:rPr lang="en-US" altLang="ko-KR" sz="1000" dirty="0">
                <a:solidFill>
                  <a:srgbClr val="09885A"/>
                </a:solidFill>
                <a:latin typeface="Courier New" panose="02070309020205020404" pitchFamily="49" charset="0"/>
              </a:rPr>
              <a:t>7</a:t>
            </a:r>
            <a:r>
              <a:rPr lang="en-US" altLang="ko-KR" sz="1000" dirty="0">
                <a:solidFill>
                  <a:srgbClr val="000000"/>
                </a:solidFill>
                <a:latin typeface="Courier New" panose="02070309020205020404" pitchFamily="49" charset="0"/>
              </a:rPr>
              <a:t>,</a:t>
            </a:r>
            <a:r>
              <a:rPr lang="en-US" altLang="ko-KR" sz="1000" dirty="0">
                <a:solidFill>
                  <a:srgbClr val="09885A"/>
                </a:solidFill>
                <a:latin typeface="Courier New" panose="02070309020205020404" pitchFamily="49" charset="0"/>
              </a:rPr>
              <a:t>64</a:t>
            </a:r>
            <a:r>
              <a:rPr lang="en-US" altLang="ko-KR" sz="1000" dirty="0">
                <a:solidFill>
                  <a:srgbClr val="000000"/>
                </a:solidFill>
                <a:latin typeface="Courier New" panose="02070309020205020404" pitchFamily="49" charset="0"/>
              </a:rPr>
              <a:t>)),</a:t>
            </a:r>
          </a:p>
          <a:p>
            <a:r>
              <a:rPr lang="en-US" altLang="ko-KR" sz="1000" dirty="0">
                <a:solidFill>
                  <a:srgbClr val="000000"/>
                </a:solidFill>
                <a:latin typeface="Courier New" panose="02070309020205020404" pitchFamily="49" charset="0"/>
              </a:rPr>
              <a:t>    tf.keras.layers.Conv2DTranspose(filters=</a:t>
            </a:r>
            <a:r>
              <a:rPr lang="en-US" altLang="ko-KR" sz="1000" dirty="0">
                <a:solidFill>
                  <a:srgbClr val="09885A"/>
                </a:solidFill>
                <a:latin typeface="Courier New" panose="02070309020205020404" pitchFamily="49" charset="0"/>
              </a:rPr>
              <a:t>32</a:t>
            </a:r>
            <a:r>
              <a:rPr lang="en-US" altLang="ko-KR" sz="1000" dirty="0">
                <a:solidFill>
                  <a:srgbClr val="000000"/>
                </a:solidFill>
                <a:latin typeface="Courier New" panose="02070309020205020404" pitchFamily="49" charset="0"/>
              </a:rPr>
              <a:t>, </a:t>
            </a:r>
            <a:r>
              <a:rPr lang="en-US" altLang="ko-KR" sz="1000" dirty="0" err="1">
                <a:solidFill>
                  <a:srgbClr val="000000"/>
                </a:solidFill>
                <a:latin typeface="Courier New" panose="02070309020205020404" pitchFamily="49" charset="0"/>
              </a:rPr>
              <a:t>kernel_size</a:t>
            </a:r>
            <a:r>
              <a:rPr lang="en-US" altLang="ko-KR" sz="1000" dirty="0">
                <a:solidFill>
                  <a:srgbClr val="000000"/>
                </a:solidFill>
                <a:latin typeface="Courier New" panose="02070309020205020404" pitchFamily="49" charset="0"/>
              </a:rPr>
              <a:t>=</a:t>
            </a:r>
            <a:r>
              <a:rPr lang="en-US" altLang="ko-KR" sz="1000" dirty="0">
                <a:solidFill>
                  <a:srgbClr val="09885A"/>
                </a:solidFill>
                <a:latin typeface="Courier New" panose="02070309020205020404" pitchFamily="49" charset="0"/>
              </a:rPr>
              <a:t>2</a:t>
            </a:r>
            <a:r>
              <a:rPr lang="en-US" altLang="ko-KR" sz="1000" dirty="0">
                <a:solidFill>
                  <a:srgbClr val="000000"/>
                </a:solidFill>
                <a:latin typeface="Courier New" panose="02070309020205020404" pitchFamily="49" charset="0"/>
              </a:rPr>
              <a:t>, strides=(</a:t>
            </a:r>
            <a:r>
              <a:rPr lang="en-US" altLang="ko-KR" sz="1000" dirty="0">
                <a:solidFill>
                  <a:srgbClr val="09885A"/>
                </a:solidFill>
                <a:latin typeface="Courier New" panose="02070309020205020404" pitchFamily="49" charset="0"/>
              </a:rPr>
              <a:t>2</a:t>
            </a:r>
            <a:r>
              <a:rPr lang="en-US" altLang="ko-KR" sz="1000" dirty="0">
                <a:solidFill>
                  <a:srgbClr val="000000"/>
                </a:solidFill>
                <a:latin typeface="Courier New" panose="02070309020205020404" pitchFamily="49" charset="0"/>
              </a:rPr>
              <a:t>,</a:t>
            </a:r>
            <a:r>
              <a:rPr lang="en-US" altLang="ko-KR" sz="1000" dirty="0">
                <a:solidFill>
                  <a:srgbClr val="09885A"/>
                </a:solidFill>
                <a:latin typeface="Courier New" panose="02070309020205020404" pitchFamily="49" charset="0"/>
              </a:rPr>
              <a:t>2</a:t>
            </a:r>
            <a:r>
              <a:rPr lang="en-US" altLang="ko-KR" sz="1000" dirty="0">
                <a:solidFill>
                  <a:srgbClr val="000000"/>
                </a:solidFill>
                <a:latin typeface="Courier New" panose="02070309020205020404" pitchFamily="49" charset="0"/>
              </a:rPr>
              <a:t>), padding=</a:t>
            </a:r>
            <a:r>
              <a:rPr lang="en-US" altLang="ko-KR" sz="1000" dirty="0">
                <a:solidFill>
                  <a:srgbClr val="A31515"/>
                </a:solidFill>
                <a:latin typeface="Courier New" panose="02070309020205020404" pitchFamily="49" charset="0"/>
              </a:rPr>
              <a:t>'same'</a:t>
            </a:r>
            <a:r>
              <a:rPr lang="en-US" altLang="ko-KR" sz="1000" dirty="0">
                <a:solidFill>
                  <a:srgbClr val="000000"/>
                </a:solidFill>
                <a:latin typeface="Courier New" panose="02070309020205020404" pitchFamily="49" charset="0"/>
              </a:rPr>
              <a:t>, activation=</a:t>
            </a:r>
            <a:r>
              <a:rPr lang="en-US" altLang="ko-KR" sz="1000" dirty="0">
                <a:solidFill>
                  <a:srgbClr val="A31515"/>
                </a:solidFill>
                <a:latin typeface="Courier New" panose="02070309020205020404" pitchFamily="49" charset="0"/>
              </a:rPr>
              <a:t>'</a:t>
            </a:r>
            <a:r>
              <a:rPr lang="en-US" altLang="ko-KR" sz="1000" dirty="0" err="1">
                <a:solidFill>
                  <a:srgbClr val="A31515"/>
                </a:solidFill>
                <a:latin typeface="Courier New" panose="02070309020205020404" pitchFamily="49" charset="0"/>
              </a:rPr>
              <a:t>elu</a:t>
            </a:r>
            <a:r>
              <a:rPr lang="en-US" altLang="ko-KR" sz="1000" dirty="0">
                <a:solidFill>
                  <a:srgbClr val="A31515"/>
                </a:solidFill>
                <a:latin typeface="Courier New" panose="02070309020205020404" pitchFamily="49" charset="0"/>
              </a:rPr>
              <a:t>'</a:t>
            </a:r>
            <a:r>
              <a:rPr lang="en-US" altLang="ko-KR" sz="1000" dirty="0">
                <a:solidFill>
                  <a:srgbClr val="000000"/>
                </a:solidFill>
                <a:latin typeface="Courier New" panose="02070309020205020404" pitchFamily="49" charset="0"/>
              </a:rPr>
              <a:t>),</a:t>
            </a:r>
          </a:p>
          <a:p>
            <a:r>
              <a:rPr lang="en-US" altLang="ko-KR" sz="1000" dirty="0">
                <a:solidFill>
                  <a:srgbClr val="000000"/>
                </a:solidFill>
                <a:latin typeface="Courier New" panose="02070309020205020404" pitchFamily="49" charset="0"/>
              </a:rPr>
              <a:t>    tf.keras.layers.Conv2DTranspose(filters=</a:t>
            </a:r>
            <a:r>
              <a:rPr lang="en-US" altLang="ko-KR" sz="1000" dirty="0">
                <a:solidFill>
                  <a:srgbClr val="09885A"/>
                </a:solidFill>
                <a:latin typeface="Courier New" panose="02070309020205020404" pitchFamily="49" charset="0"/>
              </a:rPr>
              <a:t>1</a:t>
            </a:r>
            <a:r>
              <a:rPr lang="en-US" altLang="ko-KR" sz="1000" dirty="0">
                <a:solidFill>
                  <a:srgbClr val="000000"/>
                </a:solidFill>
                <a:latin typeface="Courier New" panose="02070309020205020404" pitchFamily="49" charset="0"/>
              </a:rPr>
              <a:t>, </a:t>
            </a:r>
            <a:r>
              <a:rPr lang="en-US" altLang="ko-KR" sz="1000" dirty="0" err="1">
                <a:solidFill>
                  <a:srgbClr val="000000"/>
                </a:solidFill>
                <a:latin typeface="Courier New" panose="02070309020205020404" pitchFamily="49" charset="0"/>
              </a:rPr>
              <a:t>kernel_size</a:t>
            </a:r>
            <a:r>
              <a:rPr lang="en-US" altLang="ko-KR" sz="1000" dirty="0">
                <a:solidFill>
                  <a:srgbClr val="000000"/>
                </a:solidFill>
                <a:latin typeface="Courier New" panose="02070309020205020404" pitchFamily="49" charset="0"/>
              </a:rPr>
              <a:t>=</a:t>
            </a:r>
            <a:r>
              <a:rPr lang="en-US" altLang="ko-KR" sz="1000" dirty="0">
                <a:solidFill>
                  <a:srgbClr val="09885A"/>
                </a:solidFill>
                <a:latin typeface="Courier New" panose="02070309020205020404" pitchFamily="49" charset="0"/>
              </a:rPr>
              <a:t>2</a:t>
            </a:r>
            <a:r>
              <a:rPr lang="en-US" altLang="ko-KR" sz="1000" dirty="0">
                <a:solidFill>
                  <a:srgbClr val="000000"/>
                </a:solidFill>
                <a:latin typeface="Courier New" panose="02070309020205020404" pitchFamily="49" charset="0"/>
              </a:rPr>
              <a:t>, strides=(</a:t>
            </a:r>
            <a:r>
              <a:rPr lang="en-US" altLang="ko-KR" sz="1000" dirty="0">
                <a:solidFill>
                  <a:srgbClr val="09885A"/>
                </a:solidFill>
                <a:latin typeface="Courier New" panose="02070309020205020404" pitchFamily="49" charset="0"/>
              </a:rPr>
              <a:t>2</a:t>
            </a:r>
            <a:r>
              <a:rPr lang="en-US" altLang="ko-KR" sz="1000" dirty="0">
                <a:solidFill>
                  <a:srgbClr val="000000"/>
                </a:solidFill>
                <a:latin typeface="Courier New" panose="02070309020205020404" pitchFamily="49" charset="0"/>
              </a:rPr>
              <a:t>,</a:t>
            </a:r>
            <a:r>
              <a:rPr lang="en-US" altLang="ko-KR" sz="1000" dirty="0">
                <a:solidFill>
                  <a:srgbClr val="09885A"/>
                </a:solidFill>
                <a:latin typeface="Courier New" panose="02070309020205020404" pitchFamily="49" charset="0"/>
              </a:rPr>
              <a:t>2</a:t>
            </a:r>
            <a:r>
              <a:rPr lang="en-US" altLang="ko-KR" sz="1000" dirty="0">
                <a:solidFill>
                  <a:srgbClr val="000000"/>
                </a:solidFill>
                <a:latin typeface="Courier New" panose="02070309020205020404" pitchFamily="49" charset="0"/>
              </a:rPr>
              <a:t>), padding=</a:t>
            </a:r>
            <a:r>
              <a:rPr lang="en-US" altLang="ko-KR" sz="1000" dirty="0">
                <a:solidFill>
                  <a:srgbClr val="A31515"/>
                </a:solidFill>
                <a:latin typeface="Courier New" panose="02070309020205020404" pitchFamily="49" charset="0"/>
              </a:rPr>
              <a:t>'same'</a:t>
            </a:r>
            <a:r>
              <a:rPr lang="en-US" altLang="ko-KR" sz="1000" dirty="0">
                <a:solidFill>
                  <a:srgbClr val="000000"/>
                </a:solidFill>
                <a:latin typeface="Courier New" panose="02070309020205020404" pitchFamily="49" charset="0"/>
              </a:rPr>
              <a:t>, activation=</a:t>
            </a:r>
            <a:r>
              <a:rPr lang="en-US" altLang="ko-KR" sz="1000" dirty="0">
                <a:solidFill>
                  <a:srgbClr val="A31515"/>
                </a:solidFill>
                <a:latin typeface="Courier New" panose="02070309020205020404" pitchFamily="49" charset="0"/>
              </a:rPr>
              <a:t>'sigmoid'</a:t>
            </a:r>
            <a:r>
              <a:rPr lang="en-US" altLang="ko-KR" sz="1000" dirty="0">
                <a:solidFill>
                  <a:srgbClr val="000000"/>
                </a:solidFill>
                <a:latin typeface="Courier New" panose="02070309020205020404" pitchFamily="49" charset="0"/>
              </a:rPr>
              <a:t>)</a:t>
            </a:r>
          </a:p>
          <a:p>
            <a:r>
              <a:rPr lang="en-US" altLang="ko-KR" sz="1000" dirty="0">
                <a:solidFill>
                  <a:srgbClr val="000000"/>
                </a:solidFill>
                <a:latin typeface="Courier New" panose="02070309020205020404" pitchFamily="49" charset="0"/>
              </a:rPr>
              <a:t>])</a:t>
            </a:r>
          </a:p>
          <a:p>
            <a:r>
              <a:rPr lang="en-US" altLang="ko-KR" sz="1000" dirty="0">
                <a:solidFill>
                  <a:srgbClr val="000000"/>
                </a:solidFill>
                <a:latin typeface="Courier New" panose="02070309020205020404" pitchFamily="49" charset="0"/>
              </a:rPr>
              <a:t/>
            </a:r>
            <a:br>
              <a:rPr lang="en-US" altLang="ko-KR" sz="1000" dirty="0">
                <a:solidFill>
                  <a:srgbClr val="000000"/>
                </a:solidFill>
                <a:latin typeface="Courier New" panose="02070309020205020404" pitchFamily="49" charset="0"/>
              </a:rPr>
            </a:br>
            <a:r>
              <a:rPr lang="en-US" altLang="ko-KR" sz="1000" dirty="0" err="1">
                <a:solidFill>
                  <a:srgbClr val="000000"/>
                </a:solidFill>
                <a:latin typeface="Courier New" panose="02070309020205020404" pitchFamily="49" charset="0"/>
              </a:rPr>
              <a:t>model.</a:t>
            </a:r>
            <a:r>
              <a:rPr lang="en-US" altLang="ko-KR" sz="1000" dirty="0" err="1">
                <a:solidFill>
                  <a:srgbClr val="795E26"/>
                </a:solidFill>
                <a:latin typeface="Courier New" panose="02070309020205020404" pitchFamily="49" charset="0"/>
              </a:rPr>
              <a:t>compile</a:t>
            </a:r>
            <a:r>
              <a:rPr lang="en-US" altLang="ko-KR" sz="1000" dirty="0">
                <a:solidFill>
                  <a:srgbClr val="000000"/>
                </a:solidFill>
                <a:latin typeface="Courier New" panose="02070309020205020404" pitchFamily="49" charset="0"/>
              </a:rPr>
              <a:t>(optimizer=</a:t>
            </a:r>
            <a:r>
              <a:rPr lang="en-US" altLang="ko-KR" sz="1000" dirty="0" err="1">
                <a:solidFill>
                  <a:srgbClr val="000000"/>
                </a:solidFill>
                <a:latin typeface="Courier New" panose="02070309020205020404" pitchFamily="49" charset="0"/>
              </a:rPr>
              <a:t>tf.optimizers.Adam</a:t>
            </a:r>
            <a:r>
              <a:rPr lang="en-US" altLang="ko-KR" sz="1000" dirty="0">
                <a:solidFill>
                  <a:srgbClr val="000000"/>
                </a:solidFill>
                <a:latin typeface="Courier New" panose="02070309020205020404" pitchFamily="49" charset="0"/>
              </a:rPr>
              <a:t>(), loss=</a:t>
            </a:r>
            <a:r>
              <a:rPr lang="en-US" altLang="ko-KR" sz="1000" dirty="0">
                <a:solidFill>
                  <a:srgbClr val="A31515"/>
                </a:solidFill>
                <a:latin typeface="Courier New" panose="02070309020205020404" pitchFamily="49" charset="0"/>
              </a:rPr>
              <a:t>'</a:t>
            </a:r>
            <a:r>
              <a:rPr lang="en-US" altLang="ko-KR" sz="1000" dirty="0" err="1">
                <a:solidFill>
                  <a:srgbClr val="A31515"/>
                </a:solidFill>
                <a:latin typeface="Courier New" panose="02070309020205020404" pitchFamily="49" charset="0"/>
              </a:rPr>
              <a:t>mse</a:t>
            </a:r>
            <a:r>
              <a:rPr lang="en-US" altLang="ko-KR" sz="1000" dirty="0">
                <a:solidFill>
                  <a:srgbClr val="A31515"/>
                </a:solidFill>
                <a:latin typeface="Courier New" panose="02070309020205020404" pitchFamily="49" charset="0"/>
              </a:rPr>
              <a:t>'</a:t>
            </a:r>
            <a:r>
              <a:rPr lang="en-US" altLang="ko-KR" sz="1000" dirty="0">
                <a:solidFill>
                  <a:srgbClr val="000000"/>
                </a:solidFill>
                <a:latin typeface="Courier New" panose="02070309020205020404" pitchFamily="49" charset="0"/>
              </a:rPr>
              <a:t>)</a:t>
            </a:r>
          </a:p>
          <a:p>
            <a:r>
              <a:rPr lang="en-US" altLang="ko-KR" sz="1000" dirty="0" err="1">
                <a:solidFill>
                  <a:srgbClr val="000000"/>
                </a:solidFill>
                <a:latin typeface="Courier New" panose="02070309020205020404" pitchFamily="49" charset="0"/>
              </a:rPr>
              <a:t>model.summary</a:t>
            </a:r>
            <a:r>
              <a:rPr lang="en-US" altLang="ko-KR" sz="1000" dirty="0">
                <a:solidFill>
                  <a:srgbClr val="000000"/>
                </a:solidFill>
                <a:latin typeface="Courier New" panose="02070309020205020404" pitchFamily="49" charset="0"/>
              </a:rPr>
              <a:t>()</a:t>
            </a:r>
          </a:p>
          <a:p>
            <a:r>
              <a:rPr lang="en-US" altLang="ko-KR" sz="1000" dirty="0">
                <a:solidFill>
                  <a:srgbClr val="000000"/>
                </a:solidFill>
                <a:latin typeface="Courier New" panose="02070309020205020404" pitchFamily="49" charset="0"/>
              </a:rPr>
              <a:t/>
            </a:r>
            <a:br>
              <a:rPr lang="en-US" altLang="ko-KR" sz="1000" dirty="0">
                <a:solidFill>
                  <a:srgbClr val="000000"/>
                </a:solidFill>
                <a:latin typeface="Courier New" panose="02070309020205020404" pitchFamily="49" charset="0"/>
              </a:rPr>
            </a:br>
            <a:r>
              <a:rPr lang="en-US" altLang="ko-KR" sz="1000" dirty="0" err="1">
                <a:solidFill>
                  <a:srgbClr val="000000"/>
                </a:solidFill>
                <a:latin typeface="Courier New" panose="02070309020205020404" pitchFamily="49" charset="0"/>
              </a:rPr>
              <a:t>model.fit</a:t>
            </a:r>
            <a:r>
              <a:rPr lang="en-US" altLang="ko-KR" sz="1000" dirty="0">
                <a:solidFill>
                  <a:srgbClr val="000000"/>
                </a:solidFill>
                <a:latin typeface="Courier New" panose="02070309020205020404" pitchFamily="49" charset="0"/>
              </a:rPr>
              <a:t>(</a:t>
            </a:r>
            <a:r>
              <a:rPr lang="en-US" altLang="ko-KR" sz="1000" dirty="0" err="1">
                <a:solidFill>
                  <a:srgbClr val="000000"/>
                </a:solidFill>
                <a:latin typeface="Courier New" panose="02070309020205020404" pitchFamily="49" charset="0"/>
              </a:rPr>
              <a:t>train_X</a:t>
            </a:r>
            <a:r>
              <a:rPr lang="en-US" altLang="ko-KR" sz="1000" dirty="0">
                <a:solidFill>
                  <a:srgbClr val="000000"/>
                </a:solidFill>
                <a:latin typeface="Courier New" panose="02070309020205020404" pitchFamily="49" charset="0"/>
              </a:rPr>
              <a:t>, </a:t>
            </a:r>
            <a:r>
              <a:rPr lang="en-US" altLang="ko-KR" sz="1000" dirty="0" err="1">
                <a:solidFill>
                  <a:srgbClr val="000000"/>
                </a:solidFill>
                <a:latin typeface="Courier New" panose="02070309020205020404" pitchFamily="49" charset="0"/>
              </a:rPr>
              <a:t>train_X</a:t>
            </a:r>
            <a:r>
              <a:rPr lang="en-US" altLang="ko-KR" sz="1000" dirty="0">
                <a:solidFill>
                  <a:srgbClr val="000000"/>
                </a:solidFill>
                <a:latin typeface="Courier New" panose="02070309020205020404" pitchFamily="49" charset="0"/>
              </a:rPr>
              <a:t>, epochs=</a:t>
            </a:r>
            <a:r>
              <a:rPr lang="en-US" altLang="ko-KR" sz="1000" dirty="0">
                <a:solidFill>
                  <a:srgbClr val="09885A"/>
                </a:solidFill>
                <a:latin typeface="Courier New" panose="02070309020205020404" pitchFamily="49" charset="0"/>
              </a:rPr>
              <a:t>10</a:t>
            </a:r>
            <a:r>
              <a:rPr lang="en-US" altLang="ko-KR" sz="1000" dirty="0">
                <a:solidFill>
                  <a:srgbClr val="000000"/>
                </a:solidFill>
                <a:latin typeface="Courier New" panose="02070309020205020404" pitchFamily="49" charset="0"/>
              </a:rPr>
              <a:t>, </a:t>
            </a:r>
            <a:r>
              <a:rPr lang="en-US" altLang="ko-KR" sz="1000" dirty="0" err="1">
                <a:solidFill>
                  <a:srgbClr val="000000"/>
                </a:solidFill>
                <a:latin typeface="Courier New" panose="02070309020205020404" pitchFamily="49" charset="0"/>
              </a:rPr>
              <a:t>batch_size</a:t>
            </a:r>
            <a:r>
              <a:rPr lang="en-US" altLang="ko-KR" sz="1000" dirty="0">
                <a:solidFill>
                  <a:srgbClr val="000000"/>
                </a:solidFill>
                <a:latin typeface="Courier New" panose="02070309020205020404" pitchFamily="49" charset="0"/>
              </a:rPr>
              <a:t>=</a:t>
            </a:r>
            <a:r>
              <a:rPr lang="en-US" altLang="ko-KR" sz="1000" dirty="0">
                <a:solidFill>
                  <a:srgbClr val="09885A"/>
                </a:solidFill>
                <a:latin typeface="Courier New" panose="02070309020205020404" pitchFamily="49" charset="0"/>
              </a:rPr>
              <a:t>256</a:t>
            </a:r>
            <a:r>
              <a:rPr lang="en-US" altLang="ko-KR" sz="1000" dirty="0">
                <a:solidFill>
                  <a:srgbClr val="000000"/>
                </a:solidFill>
                <a:latin typeface="Courier New" panose="02070309020205020404" pitchFamily="49" charset="0"/>
              </a:rPr>
              <a:t>)</a:t>
            </a:r>
          </a:p>
          <a:p>
            <a:endParaRPr lang="en-US" altLang="ko-KR" sz="1000" b="0" dirty="0">
              <a:solidFill>
                <a:srgbClr val="000000"/>
              </a:solidFill>
              <a:effectLst/>
              <a:latin typeface="Courier New" panose="02070309020205020404" pitchFamily="49" charset="0"/>
            </a:endParaRPr>
          </a:p>
        </p:txBody>
      </p:sp>
      <p:pic>
        <p:nvPicPr>
          <p:cNvPr id="6" name="그림 5"/>
          <p:cNvPicPr>
            <a:picLocks noChangeAspect="1"/>
          </p:cNvPicPr>
          <p:nvPr/>
        </p:nvPicPr>
        <p:blipFill>
          <a:blip r:embed="rId2"/>
          <a:stretch>
            <a:fillRect/>
          </a:stretch>
        </p:blipFill>
        <p:spPr>
          <a:xfrm>
            <a:off x="5000937" y="669191"/>
            <a:ext cx="3347071" cy="3196843"/>
          </a:xfrm>
          <a:prstGeom prst="rect">
            <a:avLst/>
          </a:prstGeom>
        </p:spPr>
      </p:pic>
    </p:spTree>
    <p:extLst>
      <p:ext uri="{BB962C8B-B14F-4D97-AF65-F5344CB8AC3E}">
        <p14:creationId xmlns:p14="http://schemas.microsoft.com/office/powerpoint/2010/main" val="166913513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번호 개체 틀 1"/>
          <p:cNvSpPr>
            <a:spLocks noGrp="1"/>
          </p:cNvSpPr>
          <p:nvPr>
            <p:ph type="sldNum" sz="quarter" idx="4"/>
          </p:nvPr>
        </p:nvSpPr>
        <p:spPr/>
        <p:txBody>
          <a:bodyPr/>
          <a:lstStyle/>
          <a:p>
            <a:fld id="{B4F3E208-3B10-45C3-AB64-9D3429F1AD1A}" type="slidenum">
              <a:rPr lang="ko-KR" altLang="en-US" smtClean="0"/>
              <a:t>23</a:t>
            </a:fld>
            <a:endParaRPr lang="ko-KR" altLang="en-US"/>
          </a:p>
        </p:txBody>
      </p:sp>
      <p:sp>
        <p:nvSpPr>
          <p:cNvPr id="3" name="제목 2"/>
          <p:cNvSpPr>
            <a:spLocks noGrp="1"/>
          </p:cNvSpPr>
          <p:nvPr>
            <p:ph type="title"/>
          </p:nvPr>
        </p:nvSpPr>
        <p:spPr/>
        <p:txBody>
          <a:bodyPr/>
          <a:lstStyle/>
          <a:p>
            <a:r>
              <a:rPr lang="ko-KR" altLang="en-US" dirty="0" err="1" smtClean="0"/>
              <a:t>활성화함수</a:t>
            </a:r>
            <a:r>
              <a:rPr lang="en-US" altLang="ko-KR" dirty="0" smtClean="0"/>
              <a:t> </a:t>
            </a:r>
            <a:r>
              <a:rPr lang="en-US" altLang="ko-KR" dirty="0"/>
              <a:t>ELU </a:t>
            </a:r>
            <a:r>
              <a:rPr lang="ko-KR" altLang="en-US" dirty="0" smtClean="0"/>
              <a:t>수정 모델 전 소스</a:t>
            </a:r>
            <a:r>
              <a:rPr lang="en-US" altLang="ko-KR" dirty="0" smtClean="0"/>
              <a:t> </a:t>
            </a:r>
            <a:endParaRPr lang="ko-KR" altLang="en-US" dirty="0"/>
          </a:p>
        </p:txBody>
      </p:sp>
      <p:sp>
        <p:nvSpPr>
          <p:cNvPr id="4" name="내용 개체 틀 3"/>
          <p:cNvSpPr>
            <a:spLocks noGrp="1"/>
          </p:cNvSpPr>
          <p:nvPr>
            <p:ph idx="1"/>
          </p:nvPr>
        </p:nvSpPr>
        <p:spPr/>
        <p:txBody>
          <a:bodyPr/>
          <a:lstStyle/>
          <a:p>
            <a:endParaRPr lang="ko-KR" altLang="en-US"/>
          </a:p>
        </p:txBody>
      </p:sp>
      <p:sp>
        <p:nvSpPr>
          <p:cNvPr id="5" name="직사각형 4"/>
          <p:cNvSpPr/>
          <p:nvPr/>
        </p:nvSpPr>
        <p:spPr>
          <a:xfrm>
            <a:off x="286617" y="1109231"/>
            <a:ext cx="8816499" cy="5632311"/>
          </a:xfrm>
          <a:prstGeom prst="rect">
            <a:avLst/>
          </a:prstGeom>
        </p:spPr>
        <p:txBody>
          <a:bodyPr wrap="square">
            <a:spAutoFit/>
          </a:bodyPr>
          <a:lstStyle/>
          <a:p>
            <a:r>
              <a:rPr lang="en-US" altLang="ko-KR" sz="1000" dirty="0" err="1">
                <a:solidFill>
                  <a:srgbClr val="000000"/>
                </a:solidFill>
                <a:latin typeface="Courier New" panose="02070309020205020404" pitchFamily="49" charset="0"/>
              </a:rPr>
              <a:t>train_X</a:t>
            </a:r>
            <a:r>
              <a:rPr lang="en-US" altLang="ko-KR" sz="1000" dirty="0">
                <a:solidFill>
                  <a:srgbClr val="000000"/>
                </a:solidFill>
                <a:latin typeface="Courier New" panose="02070309020205020404" pitchFamily="49" charset="0"/>
              </a:rPr>
              <a:t> = </a:t>
            </a:r>
            <a:r>
              <a:rPr lang="en-US" altLang="ko-KR" sz="1000" dirty="0" err="1">
                <a:solidFill>
                  <a:srgbClr val="000000"/>
                </a:solidFill>
                <a:latin typeface="Courier New" panose="02070309020205020404" pitchFamily="49" charset="0"/>
              </a:rPr>
              <a:t>train_X.reshape</a:t>
            </a:r>
            <a:r>
              <a:rPr lang="en-US" altLang="ko-KR" sz="1000" dirty="0">
                <a:solidFill>
                  <a:srgbClr val="000000"/>
                </a:solidFill>
                <a:latin typeface="Courier New" panose="02070309020205020404" pitchFamily="49" charset="0"/>
              </a:rPr>
              <a:t>(</a:t>
            </a:r>
            <a:r>
              <a:rPr lang="en-US" altLang="ko-KR" sz="1000" dirty="0">
                <a:solidFill>
                  <a:srgbClr val="09885A"/>
                </a:solidFill>
                <a:latin typeface="Courier New" panose="02070309020205020404" pitchFamily="49" charset="0"/>
              </a:rPr>
              <a:t>-1</a:t>
            </a:r>
            <a:r>
              <a:rPr lang="en-US" altLang="ko-KR" sz="1000" dirty="0">
                <a:solidFill>
                  <a:srgbClr val="000000"/>
                </a:solidFill>
                <a:latin typeface="Courier New" panose="02070309020205020404" pitchFamily="49" charset="0"/>
              </a:rPr>
              <a:t>, </a:t>
            </a:r>
            <a:r>
              <a:rPr lang="en-US" altLang="ko-KR" sz="1000" dirty="0">
                <a:solidFill>
                  <a:srgbClr val="09885A"/>
                </a:solidFill>
                <a:latin typeface="Courier New" panose="02070309020205020404" pitchFamily="49" charset="0"/>
              </a:rPr>
              <a:t>28</a:t>
            </a:r>
            <a:r>
              <a:rPr lang="en-US" altLang="ko-KR" sz="1000" dirty="0">
                <a:solidFill>
                  <a:srgbClr val="000000"/>
                </a:solidFill>
                <a:latin typeface="Courier New" panose="02070309020205020404" pitchFamily="49" charset="0"/>
              </a:rPr>
              <a:t>, </a:t>
            </a:r>
            <a:r>
              <a:rPr lang="en-US" altLang="ko-KR" sz="1000" dirty="0">
                <a:solidFill>
                  <a:srgbClr val="09885A"/>
                </a:solidFill>
                <a:latin typeface="Courier New" panose="02070309020205020404" pitchFamily="49" charset="0"/>
              </a:rPr>
              <a:t>28</a:t>
            </a:r>
            <a:r>
              <a:rPr lang="en-US" altLang="ko-KR" sz="1000" dirty="0">
                <a:solidFill>
                  <a:srgbClr val="000000"/>
                </a:solidFill>
                <a:latin typeface="Courier New" panose="02070309020205020404" pitchFamily="49" charset="0"/>
              </a:rPr>
              <a:t>, </a:t>
            </a:r>
            <a:r>
              <a:rPr lang="en-US" altLang="ko-KR" sz="1000" dirty="0">
                <a:solidFill>
                  <a:srgbClr val="09885A"/>
                </a:solidFill>
                <a:latin typeface="Courier New" panose="02070309020205020404" pitchFamily="49" charset="0"/>
              </a:rPr>
              <a:t>1</a:t>
            </a:r>
            <a:r>
              <a:rPr lang="en-US" altLang="ko-KR" sz="1000" dirty="0">
                <a:solidFill>
                  <a:srgbClr val="000000"/>
                </a:solidFill>
                <a:latin typeface="Courier New" panose="02070309020205020404" pitchFamily="49" charset="0"/>
              </a:rPr>
              <a:t>)</a:t>
            </a:r>
          </a:p>
          <a:p>
            <a:r>
              <a:rPr lang="en-US" altLang="ko-KR" sz="1000" dirty="0" err="1">
                <a:solidFill>
                  <a:srgbClr val="000000"/>
                </a:solidFill>
                <a:latin typeface="Courier New" panose="02070309020205020404" pitchFamily="49" charset="0"/>
              </a:rPr>
              <a:t>test_X</a:t>
            </a:r>
            <a:r>
              <a:rPr lang="en-US" altLang="ko-KR" sz="1000" dirty="0">
                <a:solidFill>
                  <a:srgbClr val="000000"/>
                </a:solidFill>
                <a:latin typeface="Courier New" panose="02070309020205020404" pitchFamily="49" charset="0"/>
              </a:rPr>
              <a:t> = </a:t>
            </a:r>
            <a:r>
              <a:rPr lang="en-US" altLang="ko-KR" sz="1000" dirty="0" err="1">
                <a:solidFill>
                  <a:srgbClr val="000000"/>
                </a:solidFill>
                <a:latin typeface="Courier New" panose="02070309020205020404" pitchFamily="49" charset="0"/>
              </a:rPr>
              <a:t>test_X.reshape</a:t>
            </a:r>
            <a:r>
              <a:rPr lang="en-US" altLang="ko-KR" sz="1000" dirty="0">
                <a:solidFill>
                  <a:srgbClr val="000000"/>
                </a:solidFill>
                <a:latin typeface="Courier New" panose="02070309020205020404" pitchFamily="49" charset="0"/>
              </a:rPr>
              <a:t>(</a:t>
            </a:r>
            <a:r>
              <a:rPr lang="en-US" altLang="ko-KR" sz="1000" dirty="0">
                <a:solidFill>
                  <a:srgbClr val="09885A"/>
                </a:solidFill>
                <a:latin typeface="Courier New" panose="02070309020205020404" pitchFamily="49" charset="0"/>
              </a:rPr>
              <a:t>-1</a:t>
            </a:r>
            <a:r>
              <a:rPr lang="en-US" altLang="ko-KR" sz="1000" dirty="0">
                <a:solidFill>
                  <a:srgbClr val="000000"/>
                </a:solidFill>
                <a:latin typeface="Courier New" panose="02070309020205020404" pitchFamily="49" charset="0"/>
              </a:rPr>
              <a:t>, </a:t>
            </a:r>
            <a:r>
              <a:rPr lang="en-US" altLang="ko-KR" sz="1000" dirty="0">
                <a:solidFill>
                  <a:srgbClr val="09885A"/>
                </a:solidFill>
                <a:latin typeface="Courier New" panose="02070309020205020404" pitchFamily="49" charset="0"/>
              </a:rPr>
              <a:t>28</a:t>
            </a:r>
            <a:r>
              <a:rPr lang="en-US" altLang="ko-KR" sz="1000" dirty="0">
                <a:solidFill>
                  <a:srgbClr val="000000"/>
                </a:solidFill>
                <a:latin typeface="Courier New" panose="02070309020205020404" pitchFamily="49" charset="0"/>
              </a:rPr>
              <a:t>, </a:t>
            </a:r>
            <a:r>
              <a:rPr lang="en-US" altLang="ko-KR" sz="1000" dirty="0">
                <a:solidFill>
                  <a:srgbClr val="09885A"/>
                </a:solidFill>
                <a:latin typeface="Courier New" panose="02070309020205020404" pitchFamily="49" charset="0"/>
              </a:rPr>
              <a:t>28</a:t>
            </a:r>
            <a:r>
              <a:rPr lang="en-US" altLang="ko-KR" sz="1000" dirty="0">
                <a:solidFill>
                  <a:srgbClr val="000000"/>
                </a:solidFill>
                <a:latin typeface="Courier New" panose="02070309020205020404" pitchFamily="49" charset="0"/>
              </a:rPr>
              <a:t>, </a:t>
            </a:r>
            <a:r>
              <a:rPr lang="en-US" altLang="ko-KR" sz="1000" dirty="0">
                <a:solidFill>
                  <a:srgbClr val="09885A"/>
                </a:solidFill>
                <a:latin typeface="Courier New" panose="02070309020205020404" pitchFamily="49" charset="0"/>
              </a:rPr>
              <a:t>1</a:t>
            </a:r>
            <a:r>
              <a:rPr lang="en-US" altLang="ko-KR" sz="1000" dirty="0">
                <a:solidFill>
                  <a:srgbClr val="000000"/>
                </a:solidFill>
                <a:latin typeface="Courier New" panose="02070309020205020404" pitchFamily="49" charset="0"/>
              </a:rPr>
              <a:t>)</a:t>
            </a:r>
          </a:p>
          <a:p>
            <a:r>
              <a:rPr lang="en-US" altLang="ko-KR" sz="1000" dirty="0">
                <a:solidFill>
                  <a:srgbClr val="000000"/>
                </a:solidFill>
                <a:latin typeface="Courier New" panose="02070309020205020404" pitchFamily="49" charset="0"/>
              </a:rPr>
              <a:t/>
            </a:r>
            <a:br>
              <a:rPr lang="en-US" altLang="ko-KR" sz="1000" dirty="0">
                <a:solidFill>
                  <a:srgbClr val="000000"/>
                </a:solidFill>
                <a:latin typeface="Courier New" panose="02070309020205020404" pitchFamily="49" charset="0"/>
              </a:rPr>
            </a:br>
            <a:r>
              <a:rPr lang="en-US" altLang="ko-KR" sz="1000" dirty="0">
                <a:solidFill>
                  <a:srgbClr val="000000"/>
                </a:solidFill>
                <a:latin typeface="Courier New" panose="02070309020205020404" pitchFamily="49" charset="0"/>
              </a:rPr>
              <a:t>model = </a:t>
            </a:r>
            <a:r>
              <a:rPr lang="en-US" altLang="ko-KR" sz="1000" dirty="0" err="1">
                <a:solidFill>
                  <a:srgbClr val="000000"/>
                </a:solidFill>
                <a:latin typeface="Courier New" panose="02070309020205020404" pitchFamily="49" charset="0"/>
              </a:rPr>
              <a:t>tf.keras.Sequential</a:t>
            </a:r>
            <a:r>
              <a:rPr lang="en-US" altLang="ko-KR" sz="1000" dirty="0">
                <a:solidFill>
                  <a:srgbClr val="000000"/>
                </a:solidFill>
                <a:latin typeface="Courier New" panose="02070309020205020404" pitchFamily="49" charset="0"/>
              </a:rPr>
              <a:t>([</a:t>
            </a:r>
          </a:p>
          <a:p>
            <a:r>
              <a:rPr lang="en-US" altLang="ko-KR" sz="1000" dirty="0">
                <a:solidFill>
                  <a:srgbClr val="000000"/>
                </a:solidFill>
                <a:latin typeface="Courier New" panose="02070309020205020404" pitchFamily="49" charset="0"/>
              </a:rPr>
              <a:t>    tf.keras.layers.Conv2D(filters=</a:t>
            </a:r>
            <a:r>
              <a:rPr lang="en-US" altLang="ko-KR" sz="1000" dirty="0">
                <a:solidFill>
                  <a:srgbClr val="09885A"/>
                </a:solidFill>
                <a:latin typeface="Courier New" panose="02070309020205020404" pitchFamily="49" charset="0"/>
              </a:rPr>
              <a:t>32</a:t>
            </a:r>
            <a:r>
              <a:rPr lang="en-US" altLang="ko-KR" sz="1000" dirty="0">
                <a:solidFill>
                  <a:srgbClr val="000000"/>
                </a:solidFill>
                <a:latin typeface="Courier New" panose="02070309020205020404" pitchFamily="49" charset="0"/>
              </a:rPr>
              <a:t>, </a:t>
            </a:r>
            <a:r>
              <a:rPr lang="en-US" altLang="ko-KR" sz="1000" dirty="0" err="1">
                <a:solidFill>
                  <a:srgbClr val="000000"/>
                </a:solidFill>
                <a:latin typeface="Courier New" panose="02070309020205020404" pitchFamily="49" charset="0"/>
              </a:rPr>
              <a:t>kernel_size</a:t>
            </a:r>
            <a:r>
              <a:rPr lang="en-US" altLang="ko-KR" sz="1000" dirty="0">
                <a:solidFill>
                  <a:srgbClr val="000000"/>
                </a:solidFill>
                <a:latin typeface="Courier New" panose="02070309020205020404" pitchFamily="49" charset="0"/>
              </a:rPr>
              <a:t>=</a:t>
            </a:r>
            <a:r>
              <a:rPr lang="en-US" altLang="ko-KR" sz="1000" dirty="0">
                <a:solidFill>
                  <a:srgbClr val="09885A"/>
                </a:solidFill>
                <a:latin typeface="Courier New" panose="02070309020205020404" pitchFamily="49" charset="0"/>
              </a:rPr>
              <a:t>2</a:t>
            </a:r>
            <a:r>
              <a:rPr lang="en-US" altLang="ko-KR" sz="1000" dirty="0">
                <a:solidFill>
                  <a:srgbClr val="000000"/>
                </a:solidFill>
                <a:latin typeface="Courier New" panose="02070309020205020404" pitchFamily="49" charset="0"/>
              </a:rPr>
              <a:t>, strides=(</a:t>
            </a:r>
            <a:r>
              <a:rPr lang="en-US" altLang="ko-KR" sz="1000" dirty="0">
                <a:solidFill>
                  <a:srgbClr val="09885A"/>
                </a:solidFill>
                <a:latin typeface="Courier New" panose="02070309020205020404" pitchFamily="49" charset="0"/>
              </a:rPr>
              <a:t>2</a:t>
            </a:r>
            <a:r>
              <a:rPr lang="en-US" altLang="ko-KR" sz="1000" dirty="0">
                <a:solidFill>
                  <a:srgbClr val="000000"/>
                </a:solidFill>
                <a:latin typeface="Courier New" panose="02070309020205020404" pitchFamily="49" charset="0"/>
              </a:rPr>
              <a:t>,</a:t>
            </a:r>
            <a:r>
              <a:rPr lang="en-US" altLang="ko-KR" sz="1000" dirty="0">
                <a:solidFill>
                  <a:srgbClr val="09885A"/>
                </a:solidFill>
                <a:latin typeface="Courier New" panose="02070309020205020404" pitchFamily="49" charset="0"/>
              </a:rPr>
              <a:t>2</a:t>
            </a:r>
            <a:r>
              <a:rPr lang="en-US" altLang="ko-KR" sz="1000" dirty="0">
                <a:solidFill>
                  <a:srgbClr val="000000"/>
                </a:solidFill>
                <a:latin typeface="Courier New" panose="02070309020205020404" pitchFamily="49" charset="0"/>
              </a:rPr>
              <a:t>), activation=</a:t>
            </a:r>
            <a:r>
              <a:rPr lang="en-US" altLang="ko-KR" sz="1000" dirty="0">
                <a:solidFill>
                  <a:srgbClr val="A31515"/>
                </a:solidFill>
                <a:latin typeface="Courier New" panose="02070309020205020404" pitchFamily="49" charset="0"/>
              </a:rPr>
              <a:t>'</a:t>
            </a:r>
            <a:r>
              <a:rPr lang="en-US" altLang="ko-KR" sz="1000" dirty="0" err="1">
                <a:solidFill>
                  <a:srgbClr val="A31515"/>
                </a:solidFill>
                <a:latin typeface="Courier New" panose="02070309020205020404" pitchFamily="49" charset="0"/>
              </a:rPr>
              <a:t>elu</a:t>
            </a:r>
            <a:r>
              <a:rPr lang="en-US" altLang="ko-KR" sz="1000" dirty="0">
                <a:solidFill>
                  <a:srgbClr val="A31515"/>
                </a:solidFill>
                <a:latin typeface="Courier New" panose="02070309020205020404" pitchFamily="49" charset="0"/>
              </a:rPr>
              <a:t>'</a:t>
            </a:r>
            <a:r>
              <a:rPr lang="en-US" altLang="ko-KR" sz="1000" dirty="0">
                <a:solidFill>
                  <a:srgbClr val="000000"/>
                </a:solidFill>
                <a:latin typeface="Courier New" panose="02070309020205020404" pitchFamily="49" charset="0"/>
              </a:rPr>
              <a:t>, </a:t>
            </a:r>
            <a:r>
              <a:rPr lang="en-US" altLang="ko-KR" sz="1000" dirty="0" err="1">
                <a:solidFill>
                  <a:srgbClr val="000000"/>
                </a:solidFill>
                <a:latin typeface="Courier New" panose="02070309020205020404" pitchFamily="49" charset="0"/>
              </a:rPr>
              <a:t>input_shape</a:t>
            </a:r>
            <a:r>
              <a:rPr lang="en-US" altLang="ko-KR" sz="1000" dirty="0">
                <a:solidFill>
                  <a:srgbClr val="000000"/>
                </a:solidFill>
                <a:latin typeface="Courier New" panose="02070309020205020404" pitchFamily="49" charset="0"/>
              </a:rPr>
              <a:t>=(</a:t>
            </a:r>
            <a:r>
              <a:rPr lang="en-US" altLang="ko-KR" sz="1000" dirty="0">
                <a:solidFill>
                  <a:srgbClr val="09885A"/>
                </a:solidFill>
                <a:latin typeface="Courier New" panose="02070309020205020404" pitchFamily="49" charset="0"/>
              </a:rPr>
              <a:t>28</a:t>
            </a:r>
            <a:r>
              <a:rPr lang="en-US" altLang="ko-KR" sz="1000" dirty="0">
                <a:solidFill>
                  <a:srgbClr val="000000"/>
                </a:solidFill>
                <a:latin typeface="Courier New" panose="02070309020205020404" pitchFamily="49" charset="0"/>
              </a:rPr>
              <a:t>, </a:t>
            </a:r>
            <a:r>
              <a:rPr lang="en-US" altLang="ko-KR" sz="1000" dirty="0">
                <a:solidFill>
                  <a:srgbClr val="09885A"/>
                </a:solidFill>
                <a:latin typeface="Courier New" panose="02070309020205020404" pitchFamily="49" charset="0"/>
              </a:rPr>
              <a:t>28</a:t>
            </a:r>
            <a:r>
              <a:rPr lang="en-US" altLang="ko-KR" sz="1000" dirty="0">
                <a:solidFill>
                  <a:srgbClr val="000000"/>
                </a:solidFill>
                <a:latin typeface="Courier New" panose="02070309020205020404" pitchFamily="49" charset="0"/>
              </a:rPr>
              <a:t>, </a:t>
            </a:r>
            <a:r>
              <a:rPr lang="en-US" altLang="ko-KR" sz="1000" dirty="0">
                <a:solidFill>
                  <a:srgbClr val="09885A"/>
                </a:solidFill>
                <a:latin typeface="Courier New" panose="02070309020205020404" pitchFamily="49" charset="0"/>
              </a:rPr>
              <a:t>1</a:t>
            </a:r>
            <a:r>
              <a:rPr lang="en-US" altLang="ko-KR" sz="1000" dirty="0">
                <a:solidFill>
                  <a:srgbClr val="000000"/>
                </a:solidFill>
                <a:latin typeface="Courier New" panose="02070309020205020404" pitchFamily="49" charset="0"/>
              </a:rPr>
              <a:t>)),</a:t>
            </a:r>
          </a:p>
          <a:p>
            <a:r>
              <a:rPr lang="en-US" altLang="ko-KR" sz="1000" dirty="0">
                <a:solidFill>
                  <a:srgbClr val="000000"/>
                </a:solidFill>
                <a:latin typeface="Courier New" panose="02070309020205020404" pitchFamily="49" charset="0"/>
              </a:rPr>
              <a:t>    tf.keras.layers.Conv2D(filters=</a:t>
            </a:r>
            <a:r>
              <a:rPr lang="en-US" altLang="ko-KR" sz="1000" dirty="0">
                <a:solidFill>
                  <a:srgbClr val="09885A"/>
                </a:solidFill>
                <a:latin typeface="Courier New" panose="02070309020205020404" pitchFamily="49" charset="0"/>
              </a:rPr>
              <a:t>64</a:t>
            </a:r>
            <a:r>
              <a:rPr lang="en-US" altLang="ko-KR" sz="1000" dirty="0">
                <a:solidFill>
                  <a:srgbClr val="000000"/>
                </a:solidFill>
                <a:latin typeface="Courier New" panose="02070309020205020404" pitchFamily="49" charset="0"/>
              </a:rPr>
              <a:t>, </a:t>
            </a:r>
            <a:r>
              <a:rPr lang="en-US" altLang="ko-KR" sz="1000" dirty="0" err="1">
                <a:solidFill>
                  <a:srgbClr val="000000"/>
                </a:solidFill>
                <a:latin typeface="Courier New" panose="02070309020205020404" pitchFamily="49" charset="0"/>
              </a:rPr>
              <a:t>kernel_size</a:t>
            </a:r>
            <a:r>
              <a:rPr lang="en-US" altLang="ko-KR" sz="1000" dirty="0">
                <a:solidFill>
                  <a:srgbClr val="000000"/>
                </a:solidFill>
                <a:latin typeface="Courier New" panose="02070309020205020404" pitchFamily="49" charset="0"/>
              </a:rPr>
              <a:t>=</a:t>
            </a:r>
            <a:r>
              <a:rPr lang="en-US" altLang="ko-KR" sz="1000" dirty="0">
                <a:solidFill>
                  <a:srgbClr val="09885A"/>
                </a:solidFill>
                <a:latin typeface="Courier New" panose="02070309020205020404" pitchFamily="49" charset="0"/>
              </a:rPr>
              <a:t>2</a:t>
            </a:r>
            <a:r>
              <a:rPr lang="en-US" altLang="ko-KR" sz="1000" dirty="0">
                <a:solidFill>
                  <a:srgbClr val="000000"/>
                </a:solidFill>
                <a:latin typeface="Courier New" panose="02070309020205020404" pitchFamily="49" charset="0"/>
              </a:rPr>
              <a:t>, strides=(</a:t>
            </a:r>
            <a:r>
              <a:rPr lang="en-US" altLang="ko-KR" sz="1000" dirty="0">
                <a:solidFill>
                  <a:srgbClr val="09885A"/>
                </a:solidFill>
                <a:latin typeface="Courier New" panose="02070309020205020404" pitchFamily="49" charset="0"/>
              </a:rPr>
              <a:t>2</a:t>
            </a:r>
            <a:r>
              <a:rPr lang="en-US" altLang="ko-KR" sz="1000" dirty="0">
                <a:solidFill>
                  <a:srgbClr val="000000"/>
                </a:solidFill>
                <a:latin typeface="Courier New" panose="02070309020205020404" pitchFamily="49" charset="0"/>
              </a:rPr>
              <a:t>,</a:t>
            </a:r>
            <a:r>
              <a:rPr lang="en-US" altLang="ko-KR" sz="1000" dirty="0">
                <a:solidFill>
                  <a:srgbClr val="09885A"/>
                </a:solidFill>
                <a:latin typeface="Courier New" panose="02070309020205020404" pitchFamily="49" charset="0"/>
              </a:rPr>
              <a:t>2</a:t>
            </a:r>
            <a:r>
              <a:rPr lang="en-US" altLang="ko-KR" sz="1000" dirty="0">
                <a:solidFill>
                  <a:srgbClr val="000000"/>
                </a:solidFill>
                <a:latin typeface="Courier New" panose="02070309020205020404" pitchFamily="49" charset="0"/>
              </a:rPr>
              <a:t>), activation=</a:t>
            </a:r>
            <a:r>
              <a:rPr lang="en-US" altLang="ko-KR" sz="1000" dirty="0">
                <a:solidFill>
                  <a:srgbClr val="A31515"/>
                </a:solidFill>
                <a:latin typeface="Courier New" panose="02070309020205020404" pitchFamily="49" charset="0"/>
              </a:rPr>
              <a:t>'</a:t>
            </a:r>
            <a:r>
              <a:rPr lang="en-US" altLang="ko-KR" sz="1000" dirty="0" err="1">
                <a:solidFill>
                  <a:srgbClr val="A31515"/>
                </a:solidFill>
                <a:latin typeface="Courier New" panose="02070309020205020404" pitchFamily="49" charset="0"/>
              </a:rPr>
              <a:t>elu</a:t>
            </a:r>
            <a:r>
              <a:rPr lang="en-US" altLang="ko-KR" sz="1000" dirty="0">
                <a:solidFill>
                  <a:srgbClr val="A31515"/>
                </a:solidFill>
                <a:latin typeface="Courier New" panose="02070309020205020404" pitchFamily="49" charset="0"/>
              </a:rPr>
              <a:t>'</a:t>
            </a:r>
            <a:r>
              <a:rPr lang="en-US" altLang="ko-KR" sz="1000" dirty="0">
                <a:solidFill>
                  <a:srgbClr val="000000"/>
                </a:solidFill>
                <a:latin typeface="Courier New" panose="02070309020205020404" pitchFamily="49" charset="0"/>
              </a:rPr>
              <a:t>),</a:t>
            </a:r>
          </a:p>
          <a:p>
            <a:r>
              <a:rPr lang="en-US" altLang="ko-KR" sz="1000" dirty="0">
                <a:solidFill>
                  <a:srgbClr val="000000"/>
                </a:solidFill>
                <a:latin typeface="Courier New" panose="02070309020205020404" pitchFamily="49" charset="0"/>
              </a:rPr>
              <a:t>    </a:t>
            </a:r>
            <a:r>
              <a:rPr lang="en-US" altLang="ko-KR" sz="1000" dirty="0" err="1">
                <a:solidFill>
                  <a:srgbClr val="000000"/>
                </a:solidFill>
                <a:latin typeface="Courier New" panose="02070309020205020404" pitchFamily="49" charset="0"/>
              </a:rPr>
              <a:t>tf.keras.layers.Flatten</a:t>
            </a:r>
            <a:r>
              <a:rPr lang="en-US" altLang="ko-KR" sz="1000" dirty="0">
                <a:solidFill>
                  <a:srgbClr val="000000"/>
                </a:solidFill>
                <a:latin typeface="Courier New" panose="02070309020205020404" pitchFamily="49" charset="0"/>
              </a:rPr>
              <a:t>(),</a:t>
            </a:r>
          </a:p>
          <a:p>
            <a:r>
              <a:rPr lang="en-US" altLang="ko-KR" sz="1000" dirty="0">
                <a:solidFill>
                  <a:srgbClr val="000000"/>
                </a:solidFill>
                <a:latin typeface="Courier New" panose="02070309020205020404" pitchFamily="49" charset="0"/>
              </a:rPr>
              <a:t>    </a:t>
            </a:r>
            <a:r>
              <a:rPr lang="en-US" altLang="ko-KR" sz="1000" dirty="0" err="1">
                <a:solidFill>
                  <a:srgbClr val="000000"/>
                </a:solidFill>
                <a:latin typeface="Courier New" panose="02070309020205020404" pitchFamily="49" charset="0"/>
              </a:rPr>
              <a:t>tf.keras.layers.Dense</a:t>
            </a:r>
            <a:r>
              <a:rPr lang="en-US" altLang="ko-KR" sz="1000" dirty="0">
                <a:solidFill>
                  <a:srgbClr val="000000"/>
                </a:solidFill>
                <a:latin typeface="Courier New" panose="02070309020205020404" pitchFamily="49" charset="0"/>
              </a:rPr>
              <a:t>(</a:t>
            </a:r>
            <a:r>
              <a:rPr lang="en-US" altLang="ko-KR" sz="1000" dirty="0">
                <a:solidFill>
                  <a:srgbClr val="09885A"/>
                </a:solidFill>
                <a:latin typeface="Courier New" panose="02070309020205020404" pitchFamily="49" charset="0"/>
              </a:rPr>
              <a:t>64</a:t>
            </a:r>
            <a:r>
              <a:rPr lang="en-US" altLang="ko-KR" sz="1000" dirty="0">
                <a:solidFill>
                  <a:srgbClr val="000000"/>
                </a:solidFill>
                <a:latin typeface="Courier New" panose="02070309020205020404" pitchFamily="49" charset="0"/>
              </a:rPr>
              <a:t>, activation=</a:t>
            </a:r>
            <a:r>
              <a:rPr lang="en-US" altLang="ko-KR" sz="1000" dirty="0">
                <a:solidFill>
                  <a:srgbClr val="A31515"/>
                </a:solidFill>
                <a:latin typeface="Courier New" panose="02070309020205020404" pitchFamily="49" charset="0"/>
              </a:rPr>
              <a:t>'</a:t>
            </a:r>
            <a:r>
              <a:rPr lang="en-US" altLang="ko-KR" sz="1000" dirty="0" err="1">
                <a:solidFill>
                  <a:srgbClr val="A31515"/>
                </a:solidFill>
                <a:latin typeface="Courier New" panose="02070309020205020404" pitchFamily="49" charset="0"/>
              </a:rPr>
              <a:t>elu</a:t>
            </a:r>
            <a:r>
              <a:rPr lang="en-US" altLang="ko-KR" sz="1000" dirty="0">
                <a:solidFill>
                  <a:srgbClr val="A31515"/>
                </a:solidFill>
                <a:latin typeface="Courier New" panose="02070309020205020404" pitchFamily="49" charset="0"/>
              </a:rPr>
              <a:t>'</a:t>
            </a:r>
            <a:r>
              <a:rPr lang="en-US" altLang="ko-KR" sz="1000" dirty="0">
                <a:solidFill>
                  <a:srgbClr val="000000"/>
                </a:solidFill>
                <a:latin typeface="Courier New" panose="02070309020205020404" pitchFamily="49" charset="0"/>
              </a:rPr>
              <a:t>),</a:t>
            </a:r>
          </a:p>
          <a:p>
            <a:r>
              <a:rPr lang="en-US" altLang="ko-KR" sz="1000" dirty="0">
                <a:solidFill>
                  <a:srgbClr val="000000"/>
                </a:solidFill>
                <a:latin typeface="Courier New" panose="02070309020205020404" pitchFamily="49" charset="0"/>
              </a:rPr>
              <a:t>    </a:t>
            </a:r>
            <a:r>
              <a:rPr lang="en-US" altLang="ko-KR" sz="1000" dirty="0" err="1">
                <a:solidFill>
                  <a:srgbClr val="000000"/>
                </a:solidFill>
                <a:latin typeface="Courier New" panose="02070309020205020404" pitchFamily="49" charset="0"/>
              </a:rPr>
              <a:t>tf.keras.layers.Dense</a:t>
            </a:r>
            <a:r>
              <a:rPr lang="en-US" altLang="ko-KR" sz="1000" dirty="0">
                <a:solidFill>
                  <a:srgbClr val="000000"/>
                </a:solidFill>
                <a:latin typeface="Courier New" panose="02070309020205020404" pitchFamily="49" charset="0"/>
              </a:rPr>
              <a:t>(</a:t>
            </a:r>
            <a:r>
              <a:rPr lang="en-US" altLang="ko-KR" sz="1000" dirty="0">
                <a:solidFill>
                  <a:srgbClr val="09885A"/>
                </a:solidFill>
                <a:latin typeface="Courier New" panose="02070309020205020404" pitchFamily="49" charset="0"/>
              </a:rPr>
              <a:t>7</a:t>
            </a:r>
            <a:r>
              <a:rPr lang="en-US" altLang="ko-KR" sz="1000" dirty="0">
                <a:solidFill>
                  <a:srgbClr val="000000"/>
                </a:solidFill>
                <a:latin typeface="Courier New" panose="02070309020205020404" pitchFamily="49" charset="0"/>
              </a:rPr>
              <a:t>*</a:t>
            </a:r>
            <a:r>
              <a:rPr lang="en-US" altLang="ko-KR" sz="1000" dirty="0">
                <a:solidFill>
                  <a:srgbClr val="09885A"/>
                </a:solidFill>
                <a:latin typeface="Courier New" panose="02070309020205020404" pitchFamily="49" charset="0"/>
              </a:rPr>
              <a:t>7</a:t>
            </a:r>
            <a:r>
              <a:rPr lang="en-US" altLang="ko-KR" sz="1000" dirty="0">
                <a:solidFill>
                  <a:srgbClr val="000000"/>
                </a:solidFill>
                <a:latin typeface="Courier New" panose="02070309020205020404" pitchFamily="49" charset="0"/>
              </a:rPr>
              <a:t>*</a:t>
            </a:r>
            <a:r>
              <a:rPr lang="en-US" altLang="ko-KR" sz="1000" dirty="0">
                <a:solidFill>
                  <a:srgbClr val="09885A"/>
                </a:solidFill>
                <a:latin typeface="Courier New" panose="02070309020205020404" pitchFamily="49" charset="0"/>
              </a:rPr>
              <a:t>64</a:t>
            </a:r>
            <a:r>
              <a:rPr lang="en-US" altLang="ko-KR" sz="1000" dirty="0">
                <a:solidFill>
                  <a:srgbClr val="000000"/>
                </a:solidFill>
                <a:latin typeface="Courier New" panose="02070309020205020404" pitchFamily="49" charset="0"/>
              </a:rPr>
              <a:t>, activation=</a:t>
            </a:r>
            <a:r>
              <a:rPr lang="en-US" altLang="ko-KR" sz="1000" dirty="0">
                <a:solidFill>
                  <a:srgbClr val="A31515"/>
                </a:solidFill>
                <a:latin typeface="Courier New" panose="02070309020205020404" pitchFamily="49" charset="0"/>
              </a:rPr>
              <a:t>'</a:t>
            </a:r>
            <a:r>
              <a:rPr lang="en-US" altLang="ko-KR" sz="1000" dirty="0" err="1">
                <a:solidFill>
                  <a:srgbClr val="A31515"/>
                </a:solidFill>
                <a:latin typeface="Courier New" panose="02070309020205020404" pitchFamily="49" charset="0"/>
              </a:rPr>
              <a:t>elu</a:t>
            </a:r>
            <a:r>
              <a:rPr lang="en-US" altLang="ko-KR" sz="1000" dirty="0">
                <a:solidFill>
                  <a:srgbClr val="A31515"/>
                </a:solidFill>
                <a:latin typeface="Courier New" panose="02070309020205020404" pitchFamily="49" charset="0"/>
              </a:rPr>
              <a:t>'</a:t>
            </a:r>
            <a:r>
              <a:rPr lang="en-US" altLang="ko-KR" sz="1000" dirty="0">
                <a:solidFill>
                  <a:srgbClr val="000000"/>
                </a:solidFill>
                <a:latin typeface="Courier New" panose="02070309020205020404" pitchFamily="49" charset="0"/>
              </a:rPr>
              <a:t>),</a:t>
            </a:r>
          </a:p>
          <a:p>
            <a:r>
              <a:rPr lang="en-US" altLang="ko-KR" sz="1000" dirty="0">
                <a:solidFill>
                  <a:srgbClr val="000000"/>
                </a:solidFill>
                <a:latin typeface="Courier New" panose="02070309020205020404" pitchFamily="49" charset="0"/>
              </a:rPr>
              <a:t>    </a:t>
            </a:r>
            <a:r>
              <a:rPr lang="en-US" altLang="ko-KR" sz="1000" dirty="0" err="1">
                <a:solidFill>
                  <a:srgbClr val="000000"/>
                </a:solidFill>
                <a:latin typeface="Courier New" panose="02070309020205020404" pitchFamily="49" charset="0"/>
              </a:rPr>
              <a:t>tf.keras.layers.Reshape</a:t>
            </a:r>
            <a:r>
              <a:rPr lang="en-US" altLang="ko-KR" sz="1000" dirty="0">
                <a:solidFill>
                  <a:srgbClr val="000000"/>
                </a:solidFill>
                <a:latin typeface="Courier New" panose="02070309020205020404" pitchFamily="49" charset="0"/>
              </a:rPr>
              <a:t>(</a:t>
            </a:r>
            <a:r>
              <a:rPr lang="en-US" altLang="ko-KR" sz="1000" dirty="0" err="1">
                <a:solidFill>
                  <a:srgbClr val="000000"/>
                </a:solidFill>
                <a:latin typeface="Courier New" panose="02070309020205020404" pitchFamily="49" charset="0"/>
              </a:rPr>
              <a:t>target_shape</a:t>
            </a:r>
            <a:r>
              <a:rPr lang="en-US" altLang="ko-KR" sz="1000" dirty="0">
                <a:solidFill>
                  <a:srgbClr val="000000"/>
                </a:solidFill>
                <a:latin typeface="Courier New" panose="02070309020205020404" pitchFamily="49" charset="0"/>
              </a:rPr>
              <a:t>=(</a:t>
            </a:r>
            <a:r>
              <a:rPr lang="en-US" altLang="ko-KR" sz="1000" dirty="0">
                <a:solidFill>
                  <a:srgbClr val="09885A"/>
                </a:solidFill>
                <a:latin typeface="Courier New" panose="02070309020205020404" pitchFamily="49" charset="0"/>
              </a:rPr>
              <a:t>7</a:t>
            </a:r>
            <a:r>
              <a:rPr lang="en-US" altLang="ko-KR" sz="1000" dirty="0">
                <a:solidFill>
                  <a:srgbClr val="000000"/>
                </a:solidFill>
                <a:latin typeface="Courier New" panose="02070309020205020404" pitchFamily="49" charset="0"/>
              </a:rPr>
              <a:t>,</a:t>
            </a:r>
            <a:r>
              <a:rPr lang="en-US" altLang="ko-KR" sz="1000" dirty="0">
                <a:solidFill>
                  <a:srgbClr val="09885A"/>
                </a:solidFill>
                <a:latin typeface="Courier New" panose="02070309020205020404" pitchFamily="49" charset="0"/>
              </a:rPr>
              <a:t>7</a:t>
            </a:r>
            <a:r>
              <a:rPr lang="en-US" altLang="ko-KR" sz="1000" dirty="0">
                <a:solidFill>
                  <a:srgbClr val="000000"/>
                </a:solidFill>
                <a:latin typeface="Courier New" panose="02070309020205020404" pitchFamily="49" charset="0"/>
              </a:rPr>
              <a:t>,</a:t>
            </a:r>
            <a:r>
              <a:rPr lang="en-US" altLang="ko-KR" sz="1000" dirty="0">
                <a:solidFill>
                  <a:srgbClr val="09885A"/>
                </a:solidFill>
                <a:latin typeface="Courier New" panose="02070309020205020404" pitchFamily="49" charset="0"/>
              </a:rPr>
              <a:t>64</a:t>
            </a:r>
            <a:r>
              <a:rPr lang="en-US" altLang="ko-KR" sz="1000" dirty="0">
                <a:solidFill>
                  <a:srgbClr val="000000"/>
                </a:solidFill>
                <a:latin typeface="Courier New" panose="02070309020205020404" pitchFamily="49" charset="0"/>
              </a:rPr>
              <a:t>)),</a:t>
            </a:r>
          </a:p>
          <a:p>
            <a:r>
              <a:rPr lang="en-US" altLang="ko-KR" sz="1000" dirty="0">
                <a:solidFill>
                  <a:srgbClr val="000000"/>
                </a:solidFill>
                <a:latin typeface="Courier New" panose="02070309020205020404" pitchFamily="49" charset="0"/>
              </a:rPr>
              <a:t>    tf.keras.layers.Conv2DTranspose(filters=</a:t>
            </a:r>
            <a:r>
              <a:rPr lang="en-US" altLang="ko-KR" sz="1000" dirty="0">
                <a:solidFill>
                  <a:srgbClr val="09885A"/>
                </a:solidFill>
                <a:latin typeface="Courier New" panose="02070309020205020404" pitchFamily="49" charset="0"/>
              </a:rPr>
              <a:t>32</a:t>
            </a:r>
            <a:r>
              <a:rPr lang="en-US" altLang="ko-KR" sz="1000" dirty="0">
                <a:solidFill>
                  <a:srgbClr val="000000"/>
                </a:solidFill>
                <a:latin typeface="Courier New" panose="02070309020205020404" pitchFamily="49" charset="0"/>
              </a:rPr>
              <a:t>, </a:t>
            </a:r>
            <a:r>
              <a:rPr lang="en-US" altLang="ko-KR" sz="1000" dirty="0" err="1">
                <a:solidFill>
                  <a:srgbClr val="000000"/>
                </a:solidFill>
                <a:latin typeface="Courier New" panose="02070309020205020404" pitchFamily="49" charset="0"/>
              </a:rPr>
              <a:t>kernel_size</a:t>
            </a:r>
            <a:r>
              <a:rPr lang="en-US" altLang="ko-KR" sz="1000" dirty="0">
                <a:solidFill>
                  <a:srgbClr val="000000"/>
                </a:solidFill>
                <a:latin typeface="Courier New" panose="02070309020205020404" pitchFamily="49" charset="0"/>
              </a:rPr>
              <a:t>=</a:t>
            </a:r>
            <a:r>
              <a:rPr lang="en-US" altLang="ko-KR" sz="1000" dirty="0">
                <a:solidFill>
                  <a:srgbClr val="09885A"/>
                </a:solidFill>
                <a:latin typeface="Courier New" panose="02070309020205020404" pitchFamily="49" charset="0"/>
              </a:rPr>
              <a:t>2</a:t>
            </a:r>
            <a:r>
              <a:rPr lang="en-US" altLang="ko-KR" sz="1000" dirty="0">
                <a:solidFill>
                  <a:srgbClr val="000000"/>
                </a:solidFill>
                <a:latin typeface="Courier New" panose="02070309020205020404" pitchFamily="49" charset="0"/>
              </a:rPr>
              <a:t>, strides=(</a:t>
            </a:r>
            <a:r>
              <a:rPr lang="en-US" altLang="ko-KR" sz="1000" dirty="0">
                <a:solidFill>
                  <a:srgbClr val="09885A"/>
                </a:solidFill>
                <a:latin typeface="Courier New" panose="02070309020205020404" pitchFamily="49" charset="0"/>
              </a:rPr>
              <a:t>2</a:t>
            </a:r>
            <a:r>
              <a:rPr lang="en-US" altLang="ko-KR" sz="1000" dirty="0">
                <a:solidFill>
                  <a:srgbClr val="000000"/>
                </a:solidFill>
                <a:latin typeface="Courier New" panose="02070309020205020404" pitchFamily="49" charset="0"/>
              </a:rPr>
              <a:t>,</a:t>
            </a:r>
            <a:r>
              <a:rPr lang="en-US" altLang="ko-KR" sz="1000" dirty="0">
                <a:solidFill>
                  <a:srgbClr val="09885A"/>
                </a:solidFill>
                <a:latin typeface="Courier New" panose="02070309020205020404" pitchFamily="49" charset="0"/>
              </a:rPr>
              <a:t>2</a:t>
            </a:r>
            <a:r>
              <a:rPr lang="en-US" altLang="ko-KR" sz="1000" dirty="0">
                <a:solidFill>
                  <a:srgbClr val="000000"/>
                </a:solidFill>
                <a:latin typeface="Courier New" panose="02070309020205020404" pitchFamily="49" charset="0"/>
              </a:rPr>
              <a:t>), padding=</a:t>
            </a:r>
            <a:r>
              <a:rPr lang="en-US" altLang="ko-KR" sz="1000" dirty="0">
                <a:solidFill>
                  <a:srgbClr val="A31515"/>
                </a:solidFill>
                <a:latin typeface="Courier New" panose="02070309020205020404" pitchFamily="49" charset="0"/>
              </a:rPr>
              <a:t>'same'</a:t>
            </a:r>
            <a:r>
              <a:rPr lang="en-US" altLang="ko-KR" sz="1000" dirty="0">
                <a:solidFill>
                  <a:srgbClr val="000000"/>
                </a:solidFill>
                <a:latin typeface="Courier New" panose="02070309020205020404" pitchFamily="49" charset="0"/>
              </a:rPr>
              <a:t>, activation=</a:t>
            </a:r>
            <a:r>
              <a:rPr lang="en-US" altLang="ko-KR" sz="1000" dirty="0">
                <a:solidFill>
                  <a:srgbClr val="A31515"/>
                </a:solidFill>
                <a:latin typeface="Courier New" panose="02070309020205020404" pitchFamily="49" charset="0"/>
              </a:rPr>
              <a:t>'</a:t>
            </a:r>
            <a:r>
              <a:rPr lang="en-US" altLang="ko-KR" sz="1000" dirty="0" err="1">
                <a:solidFill>
                  <a:srgbClr val="A31515"/>
                </a:solidFill>
                <a:latin typeface="Courier New" panose="02070309020205020404" pitchFamily="49" charset="0"/>
              </a:rPr>
              <a:t>elu</a:t>
            </a:r>
            <a:r>
              <a:rPr lang="en-US" altLang="ko-KR" sz="1000" dirty="0">
                <a:solidFill>
                  <a:srgbClr val="A31515"/>
                </a:solidFill>
                <a:latin typeface="Courier New" panose="02070309020205020404" pitchFamily="49" charset="0"/>
              </a:rPr>
              <a:t>'</a:t>
            </a:r>
            <a:r>
              <a:rPr lang="en-US" altLang="ko-KR" sz="1000" dirty="0">
                <a:solidFill>
                  <a:srgbClr val="000000"/>
                </a:solidFill>
                <a:latin typeface="Courier New" panose="02070309020205020404" pitchFamily="49" charset="0"/>
              </a:rPr>
              <a:t>),</a:t>
            </a:r>
          </a:p>
          <a:p>
            <a:r>
              <a:rPr lang="en-US" altLang="ko-KR" sz="1000" dirty="0">
                <a:solidFill>
                  <a:srgbClr val="000000"/>
                </a:solidFill>
                <a:latin typeface="Courier New" panose="02070309020205020404" pitchFamily="49" charset="0"/>
              </a:rPr>
              <a:t>    tf.keras.layers.Conv2DTranspose(filters=</a:t>
            </a:r>
            <a:r>
              <a:rPr lang="en-US" altLang="ko-KR" sz="1000" dirty="0">
                <a:solidFill>
                  <a:srgbClr val="09885A"/>
                </a:solidFill>
                <a:latin typeface="Courier New" panose="02070309020205020404" pitchFamily="49" charset="0"/>
              </a:rPr>
              <a:t>1</a:t>
            </a:r>
            <a:r>
              <a:rPr lang="en-US" altLang="ko-KR" sz="1000" dirty="0">
                <a:solidFill>
                  <a:srgbClr val="000000"/>
                </a:solidFill>
                <a:latin typeface="Courier New" panose="02070309020205020404" pitchFamily="49" charset="0"/>
              </a:rPr>
              <a:t>, </a:t>
            </a:r>
            <a:r>
              <a:rPr lang="en-US" altLang="ko-KR" sz="1000" dirty="0" err="1">
                <a:solidFill>
                  <a:srgbClr val="000000"/>
                </a:solidFill>
                <a:latin typeface="Courier New" panose="02070309020205020404" pitchFamily="49" charset="0"/>
              </a:rPr>
              <a:t>kernel_size</a:t>
            </a:r>
            <a:r>
              <a:rPr lang="en-US" altLang="ko-KR" sz="1000" dirty="0">
                <a:solidFill>
                  <a:srgbClr val="000000"/>
                </a:solidFill>
                <a:latin typeface="Courier New" panose="02070309020205020404" pitchFamily="49" charset="0"/>
              </a:rPr>
              <a:t>=</a:t>
            </a:r>
            <a:r>
              <a:rPr lang="en-US" altLang="ko-KR" sz="1000" dirty="0">
                <a:solidFill>
                  <a:srgbClr val="09885A"/>
                </a:solidFill>
                <a:latin typeface="Courier New" panose="02070309020205020404" pitchFamily="49" charset="0"/>
              </a:rPr>
              <a:t>2</a:t>
            </a:r>
            <a:r>
              <a:rPr lang="en-US" altLang="ko-KR" sz="1000" dirty="0">
                <a:solidFill>
                  <a:srgbClr val="000000"/>
                </a:solidFill>
                <a:latin typeface="Courier New" panose="02070309020205020404" pitchFamily="49" charset="0"/>
              </a:rPr>
              <a:t>, strides=(</a:t>
            </a:r>
            <a:r>
              <a:rPr lang="en-US" altLang="ko-KR" sz="1000" dirty="0">
                <a:solidFill>
                  <a:srgbClr val="09885A"/>
                </a:solidFill>
                <a:latin typeface="Courier New" panose="02070309020205020404" pitchFamily="49" charset="0"/>
              </a:rPr>
              <a:t>2</a:t>
            </a:r>
            <a:r>
              <a:rPr lang="en-US" altLang="ko-KR" sz="1000" dirty="0">
                <a:solidFill>
                  <a:srgbClr val="000000"/>
                </a:solidFill>
                <a:latin typeface="Courier New" panose="02070309020205020404" pitchFamily="49" charset="0"/>
              </a:rPr>
              <a:t>,</a:t>
            </a:r>
            <a:r>
              <a:rPr lang="en-US" altLang="ko-KR" sz="1000" dirty="0">
                <a:solidFill>
                  <a:srgbClr val="09885A"/>
                </a:solidFill>
                <a:latin typeface="Courier New" panose="02070309020205020404" pitchFamily="49" charset="0"/>
              </a:rPr>
              <a:t>2</a:t>
            </a:r>
            <a:r>
              <a:rPr lang="en-US" altLang="ko-KR" sz="1000" dirty="0">
                <a:solidFill>
                  <a:srgbClr val="000000"/>
                </a:solidFill>
                <a:latin typeface="Courier New" panose="02070309020205020404" pitchFamily="49" charset="0"/>
              </a:rPr>
              <a:t>), padding=</a:t>
            </a:r>
            <a:r>
              <a:rPr lang="en-US" altLang="ko-KR" sz="1000" dirty="0">
                <a:solidFill>
                  <a:srgbClr val="A31515"/>
                </a:solidFill>
                <a:latin typeface="Courier New" panose="02070309020205020404" pitchFamily="49" charset="0"/>
              </a:rPr>
              <a:t>'same'</a:t>
            </a:r>
            <a:r>
              <a:rPr lang="en-US" altLang="ko-KR" sz="1000" dirty="0">
                <a:solidFill>
                  <a:srgbClr val="000000"/>
                </a:solidFill>
                <a:latin typeface="Courier New" panose="02070309020205020404" pitchFamily="49" charset="0"/>
              </a:rPr>
              <a:t>, activation=</a:t>
            </a:r>
            <a:r>
              <a:rPr lang="en-US" altLang="ko-KR" sz="1000" dirty="0">
                <a:solidFill>
                  <a:srgbClr val="A31515"/>
                </a:solidFill>
                <a:latin typeface="Courier New" panose="02070309020205020404" pitchFamily="49" charset="0"/>
              </a:rPr>
              <a:t>'sigmoid'</a:t>
            </a:r>
            <a:r>
              <a:rPr lang="en-US" altLang="ko-KR" sz="1000" dirty="0">
                <a:solidFill>
                  <a:srgbClr val="000000"/>
                </a:solidFill>
                <a:latin typeface="Courier New" panose="02070309020205020404" pitchFamily="49" charset="0"/>
              </a:rPr>
              <a:t>)</a:t>
            </a:r>
          </a:p>
          <a:p>
            <a:r>
              <a:rPr lang="en-US" altLang="ko-KR" sz="1000" dirty="0">
                <a:solidFill>
                  <a:srgbClr val="000000"/>
                </a:solidFill>
                <a:latin typeface="Courier New" panose="02070309020205020404" pitchFamily="49" charset="0"/>
              </a:rPr>
              <a:t>])</a:t>
            </a:r>
          </a:p>
          <a:p>
            <a:r>
              <a:rPr lang="en-US" altLang="ko-KR" sz="1000" dirty="0">
                <a:solidFill>
                  <a:srgbClr val="000000"/>
                </a:solidFill>
                <a:latin typeface="Courier New" panose="02070309020205020404" pitchFamily="49" charset="0"/>
              </a:rPr>
              <a:t/>
            </a:r>
            <a:br>
              <a:rPr lang="en-US" altLang="ko-KR" sz="1000" dirty="0">
                <a:solidFill>
                  <a:srgbClr val="000000"/>
                </a:solidFill>
                <a:latin typeface="Courier New" panose="02070309020205020404" pitchFamily="49" charset="0"/>
              </a:rPr>
            </a:br>
            <a:r>
              <a:rPr lang="en-US" altLang="ko-KR" sz="1000" dirty="0" err="1">
                <a:solidFill>
                  <a:srgbClr val="000000"/>
                </a:solidFill>
                <a:latin typeface="Courier New" panose="02070309020205020404" pitchFamily="49" charset="0"/>
              </a:rPr>
              <a:t>model.</a:t>
            </a:r>
            <a:r>
              <a:rPr lang="en-US" altLang="ko-KR" sz="1000" dirty="0" err="1">
                <a:solidFill>
                  <a:srgbClr val="795E26"/>
                </a:solidFill>
                <a:latin typeface="Courier New" panose="02070309020205020404" pitchFamily="49" charset="0"/>
              </a:rPr>
              <a:t>compile</a:t>
            </a:r>
            <a:r>
              <a:rPr lang="en-US" altLang="ko-KR" sz="1000" dirty="0">
                <a:solidFill>
                  <a:srgbClr val="000000"/>
                </a:solidFill>
                <a:latin typeface="Courier New" panose="02070309020205020404" pitchFamily="49" charset="0"/>
              </a:rPr>
              <a:t>(optimizer=</a:t>
            </a:r>
            <a:r>
              <a:rPr lang="en-US" altLang="ko-KR" sz="1000" dirty="0" err="1">
                <a:solidFill>
                  <a:srgbClr val="000000"/>
                </a:solidFill>
                <a:latin typeface="Courier New" panose="02070309020205020404" pitchFamily="49" charset="0"/>
              </a:rPr>
              <a:t>tf.optimizers.Adam</a:t>
            </a:r>
            <a:r>
              <a:rPr lang="en-US" altLang="ko-KR" sz="1000" dirty="0">
                <a:solidFill>
                  <a:srgbClr val="000000"/>
                </a:solidFill>
                <a:latin typeface="Courier New" panose="02070309020205020404" pitchFamily="49" charset="0"/>
              </a:rPr>
              <a:t>(), loss=</a:t>
            </a:r>
            <a:r>
              <a:rPr lang="en-US" altLang="ko-KR" sz="1000" dirty="0">
                <a:solidFill>
                  <a:srgbClr val="A31515"/>
                </a:solidFill>
                <a:latin typeface="Courier New" panose="02070309020205020404" pitchFamily="49" charset="0"/>
              </a:rPr>
              <a:t>'</a:t>
            </a:r>
            <a:r>
              <a:rPr lang="en-US" altLang="ko-KR" sz="1000" dirty="0" err="1">
                <a:solidFill>
                  <a:srgbClr val="A31515"/>
                </a:solidFill>
                <a:latin typeface="Courier New" panose="02070309020205020404" pitchFamily="49" charset="0"/>
              </a:rPr>
              <a:t>mse</a:t>
            </a:r>
            <a:r>
              <a:rPr lang="en-US" altLang="ko-KR" sz="1000" dirty="0">
                <a:solidFill>
                  <a:srgbClr val="A31515"/>
                </a:solidFill>
                <a:latin typeface="Courier New" panose="02070309020205020404" pitchFamily="49" charset="0"/>
              </a:rPr>
              <a:t>'</a:t>
            </a:r>
            <a:r>
              <a:rPr lang="en-US" altLang="ko-KR" sz="1000" dirty="0">
                <a:solidFill>
                  <a:srgbClr val="000000"/>
                </a:solidFill>
                <a:latin typeface="Courier New" panose="02070309020205020404" pitchFamily="49" charset="0"/>
              </a:rPr>
              <a:t>)</a:t>
            </a:r>
          </a:p>
          <a:p>
            <a:r>
              <a:rPr lang="en-US" altLang="ko-KR" sz="1000" dirty="0" err="1">
                <a:solidFill>
                  <a:srgbClr val="000000"/>
                </a:solidFill>
                <a:latin typeface="Courier New" panose="02070309020205020404" pitchFamily="49" charset="0"/>
              </a:rPr>
              <a:t>model.summary</a:t>
            </a:r>
            <a:r>
              <a:rPr lang="en-US" altLang="ko-KR" sz="1000" dirty="0">
                <a:solidFill>
                  <a:srgbClr val="000000"/>
                </a:solidFill>
                <a:latin typeface="Courier New" panose="02070309020205020404" pitchFamily="49" charset="0"/>
              </a:rPr>
              <a:t>()</a:t>
            </a:r>
          </a:p>
          <a:p>
            <a:r>
              <a:rPr lang="en-US" altLang="ko-KR" sz="1000" dirty="0">
                <a:solidFill>
                  <a:srgbClr val="000000"/>
                </a:solidFill>
                <a:latin typeface="Courier New" panose="02070309020205020404" pitchFamily="49" charset="0"/>
              </a:rPr>
              <a:t/>
            </a:r>
            <a:br>
              <a:rPr lang="en-US" altLang="ko-KR" sz="1000" dirty="0">
                <a:solidFill>
                  <a:srgbClr val="000000"/>
                </a:solidFill>
                <a:latin typeface="Courier New" panose="02070309020205020404" pitchFamily="49" charset="0"/>
              </a:rPr>
            </a:br>
            <a:r>
              <a:rPr lang="en-US" altLang="ko-KR" sz="1000" dirty="0" err="1">
                <a:solidFill>
                  <a:srgbClr val="000000"/>
                </a:solidFill>
                <a:latin typeface="Courier New" panose="02070309020205020404" pitchFamily="49" charset="0"/>
              </a:rPr>
              <a:t>model.fit</a:t>
            </a:r>
            <a:r>
              <a:rPr lang="en-US" altLang="ko-KR" sz="1000" dirty="0">
                <a:solidFill>
                  <a:srgbClr val="000000"/>
                </a:solidFill>
                <a:latin typeface="Courier New" panose="02070309020205020404" pitchFamily="49" charset="0"/>
              </a:rPr>
              <a:t>(</a:t>
            </a:r>
            <a:r>
              <a:rPr lang="en-US" altLang="ko-KR" sz="1000" dirty="0" err="1">
                <a:solidFill>
                  <a:srgbClr val="000000"/>
                </a:solidFill>
                <a:latin typeface="Courier New" panose="02070309020205020404" pitchFamily="49" charset="0"/>
              </a:rPr>
              <a:t>train_X</a:t>
            </a:r>
            <a:r>
              <a:rPr lang="en-US" altLang="ko-KR" sz="1000" dirty="0">
                <a:solidFill>
                  <a:srgbClr val="000000"/>
                </a:solidFill>
                <a:latin typeface="Courier New" panose="02070309020205020404" pitchFamily="49" charset="0"/>
              </a:rPr>
              <a:t>, </a:t>
            </a:r>
            <a:r>
              <a:rPr lang="en-US" altLang="ko-KR" sz="1000" dirty="0" err="1">
                <a:solidFill>
                  <a:srgbClr val="000000"/>
                </a:solidFill>
                <a:latin typeface="Courier New" panose="02070309020205020404" pitchFamily="49" charset="0"/>
              </a:rPr>
              <a:t>train_X</a:t>
            </a:r>
            <a:r>
              <a:rPr lang="en-US" altLang="ko-KR" sz="1000" dirty="0">
                <a:solidFill>
                  <a:srgbClr val="000000"/>
                </a:solidFill>
                <a:latin typeface="Courier New" panose="02070309020205020404" pitchFamily="49" charset="0"/>
              </a:rPr>
              <a:t>, epochs=</a:t>
            </a:r>
            <a:r>
              <a:rPr lang="en-US" altLang="ko-KR" sz="1000" dirty="0">
                <a:solidFill>
                  <a:srgbClr val="09885A"/>
                </a:solidFill>
                <a:latin typeface="Courier New" panose="02070309020205020404" pitchFamily="49" charset="0"/>
              </a:rPr>
              <a:t>10</a:t>
            </a:r>
            <a:r>
              <a:rPr lang="en-US" altLang="ko-KR" sz="1000" dirty="0">
                <a:solidFill>
                  <a:srgbClr val="000000"/>
                </a:solidFill>
                <a:latin typeface="Courier New" panose="02070309020205020404" pitchFamily="49" charset="0"/>
              </a:rPr>
              <a:t>, </a:t>
            </a:r>
            <a:r>
              <a:rPr lang="en-US" altLang="ko-KR" sz="1000" dirty="0" err="1">
                <a:solidFill>
                  <a:srgbClr val="000000"/>
                </a:solidFill>
                <a:latin typeface="Courier New" panose="02070309020205020404" pitchFamily="49" charset="0"/>
              </a:rPr>
              <a:t>batch_size</a:t>
            </a:r>
            <a:r>
              <a:rPr lang="en-US" altLang="ko-KR" sz="1000" dirty="0">
                <a:solidFill>
                  <a:srgbClr val="000000"/>
                </a:solidFill>
                <a:latin typeface="Courier New" panose="02070309020205020404" pitchFamily="49" charset="0"/>
              </a:rPr>
              <a:t>=</a:t>
            </a:r>
            <a:r>
              <a:rPr lang="en-US" altLang="ko-KR" sz="1000" dirty="0">
                <a:solidFill>
                  <a:srgbClr val="09885A"/>
                </a:solidFill>
                <a:latin typeface="Courier New" panose="02070309020205020404" pitchFamily="49" charset="0"/>
              </a:rPr>
              <a:t>256</a:t>
            </a:r>
            <a:r>
              <a:rPr lang="en-US" altLang="ko-KR" sz="1000" dirty="0">
                <a:solidFill>
                  <a:srgbClr val="000000"/>
                </a:solidFill>
                <a:latin typeface="Courier New" panose="02070309020205020404" pitchFamily="49" charset="0"/>
              </a:rPr>
              <a:t>)</a:t>
            </a:r>
          </a:p>
          <a:p>
            <a:r>
              <a:rPr lang="en-US" altLang="ko-KR" sz="1000" dirty="0">
                <a:solidFill>
                  <a:srgbClr val="000000"/>
                </a:solidFill>
                <a:latin typeface="Courier New" panose="02070309020205020404" pitchFamily="49" charset="0"/>
              </a:rPr>
              <a:t/>
            </a:r>
            <a:br>
              <a:rPr lang="en-US" altLang="ko-KR" sz="1000" dirty="0">
                <a:solidFill>
                  <a:srgbClr val="000000"/>
                </a:solidFill>
                <a:latin typeface="Courier New" panose="02070309020205020404" pitchFamily="49" charset="0"/>
              </a:rPr>
            </a:br>
            <a:r>
              <a:rPr lang="en-US" altLang="ko-KR" sz="1000" dirty="0">
                <a:solidFill>
                  <a:srgbClr val="AF00DB"/>
                </a:solidFill>
                <a:latin typeface="Courier New" panose="02070309020205020404" pitchFamily="49" charset="0"/>
              </a:rPr>
              <a:t>import</a:t>
            </a:r>
            <a:r>
              <a:rPr lang="en-US" altLang="ko-KR" sz="1000" dirty="0">
                <a:solidFill>
                  <a:srgbClr val="000000"/>
                </a:solidFill>
                <a:latin typeface="Courier New" panose="02070309020205020404" pitchFamily="49" charset="0"/>
              </a:rPr>
              <a:t> random</a:t>
            </a:r>
          </a:p>
          <a:p>
            <a:r>
              <a:rPr lang="en-US" altLang="ko-KR" sz="1000" dirty="0">
                <a:solidFill>
                  <a:srgbClr val="000000"/>
                </a:solidFill>
                <a:latin typeface="Courier New" panose="02070309020205020404" pitchFamily="49" charset="0"/>
              </a:rPr>
              <a:t/>
            </a:r>
            <a:br>
              <a:rPr lang="en-US" altLang="ko-KR" sz="1000" dirty="0">
                <a:solidFill>
                  <a:srgbClr val="000000"/>
                </a:solidFill>
                <a:latin typeface="Courier New" panose="02070309020205020404" pitchFamily="49" charset="0"/>
              </a:rPr>
            </a:br>
            <a:r>
              <a:rPr lang="en-US" altLang="ko-KR" sz="1000" dirty="0" err="1">
                <a:solidFill>
                  <a:srgbClr val="000000"/>
                </a:solidFill>
                <a:latin typeface="Courier New" panose="02070309020205020404" pitchFamily="49" charset="0"/>
              </a:rPr>
              <a:t>plt.figure</a:t>
            </a:r>
            <a:r>
              <a:rPr lang="en-US" altLang="ko-KR" sz="1000" dirty="0">
                <a:solidFill>
                  <a:srgbClr val="000000"/>
                </a:solidFill>
                <a:latin typeface="Courier New" panose="02070309020205020404" pitchFamily="49" charset="0"/>
              </a:rPr>
              <a:t>(</a:t>
            </a:r>
            <a:r>
              <a:rPr lang="en-US" altLang="ko-KR" sz="1000" dirty="0" err="1">
                <a:solidFill>
                  <a:srgbClr val="000000"/>
                </a:solidFill>
                <a:latin typeface="Courier New" panose="02070309020205020404" pitchFamily="49" charset="0"/>
              </a:rPr>
              <a:t>figsize</a:t>
            </a:r>
            <a:r>
              <a:rPr lang="en-US" altLang="ko-KR" sz="1000" dirty="0">
                <a:solidFill>
                  <a:srgbClr val="000000"/>
                </a:solidFill>
                <a:latin typeface="Courier New" panose="02070309020205020404" pitchFamily="49" charset="0"/>
              </a:rPr>
              <a:t>=(</a:t>
            </a:r>
            <a:r>
              <a:rPr lang="en-US" altLang="ko-KR" sz="1000" dirty="0">
                <a:solidFill>
                  <a:srgbClr val="09885A"/>
                </a:solidFill>
                <a:latin typeface="Courier New" panose="02070309020205020404" pitchFamily="49" charset="0"/>
              </a:rPr>
              <a:t>4</a:t>
            </a:r>
            <a:r>
              <a:rPr lang="en-US" altLang="ko-KR" sz="1000" dirty="0">
                <a:solidFill>
                  <a:srgbClr val="000000"/>
                </a:solidFill>
                <a:latin typeface="Courier New" panose="02070309020205020404" pitchFamily="49" charset="0"/>
              </a:rPr>
              <a:t>,</a:t>
            </a:r>
            <a:r>
              <a:rPr lang="en-US" altLang="ko-KR" sz="1000" dirty="0">
                <a:solidFill>
                  <a:srgbClr val="09885A"/>
                </a:solidFill>
                <a:latin typeface="Courier New" panose="02070309020205020404" pitchFamily="49" charset="0"/>
              </a:rPr>
              <a:t>8</a:t>
            </a:r>
            <a:r>
              <a:rPr lang="en-US" altLang="ko-KR" sz="1000" dirty="0">
                <a:solidFill>
                  <a:srgbClr val="000000"/>
                </a:solidFill>
                <a:latin typeface="Courier New" panose="02070309020205020404" pitchFamily="49" charset="0"/>
              </a:rPr>
              <a:t>))</a:t>
            </a:r>
          </a:p>
          <a:p>
            <a:r>
              <a:rPr lang="en-US" altLang="ko-KR" sz="1000" dirty="0">
                <a:solidFill>
                  <a:srgbClr val="AF00DB"/>
                </a:solidFill>
                <a:latin typeface="Courier New" panose="02070309020205020404" pitchFamily="49" charset="0"/>
              </a:rPr>
              <a:t>for</a:t>
            </a:r>
            <a:r>
              <a:rPr lang="en-US" altLang="ko-KR" sz="1000" dirty="0">
                <a:solidFill>
                  <a:srgbClr val="000000"/>
                </a:solidFill>
                <a:latin typeface="Courier New" panose="02070309020205020404" pitchFamily="49" charset="0"/>
              </a:rPr>
              <a:t> c </a:t>
            </a:r>
            <a:r>
              <a:rPr lang="en-US" altLang="ko-KR" sz="1000" dirty="0">
                <a:solidFill>
                  <a:srgbClr val="0000FF"/>
                </a:solidFill>
                <a:latin typeface="Courier New" panose="02070309020205020404" pitchFamily="49" charset="0"/>
              </a:rPr>
              <a:t>in</a:t>
            </a:r>
            <a:r>
              <a:rPr lang="en-US" altLang="ko-KR" sz="1000" dirty="0">
                <a:solidFill>
                  <a:srgbClr val="000000"/>
                </a:solidFill>
                <a:latin typeface="Courier New" panose="02070309020205020404" pitchFamily="49" charset="0"/>
              </a:rPr>
              <a:t> </a:t>
            </a:r>
            <a:r>
              <a:rPr lang="en-US" altLang="ko-KR" sz="1000" dirty="0">
                <a:solidFill>
                  <a:srgbClr val="795E26"/>
                </a:solidFill>
                <a:latin typeface="Courier New" panose="02070309020205020404" pitchFamily="49" charset="0"/>
              </a:rPr>
              <a:t>range</a:t>
            </a:r>
            <a:r>
              <a:rPr lang="en-US" altLang="ko-KR" sz="1000" dirty="0">
                <a:solidFill>
                  <a:srgbClr val="000000"/>
                </a:solidFill>
                <a:latin typeface="Courier New" panose="02070309020205020404" pitchFamily="49" charset="0"/>
              </a:rPr>
              <a:t>(</a:t>
            </a:r>
            <a:r>
              <a:rPr lang="en-US" altLang="ko-KR" sz="1000" dirty="0">
                <a:solidFill>
                  <a:srgbClr val="09885A"/>
                </a:solidFill>
                <a:latin typeface="Courier New" panose="02070309020205020404" pitchFamily="49" charset="0"/>
              </a:rPr>
              <a:t>4</a:t>
            </a:r>
            <a:r>
              <a:rPr lang="en-US" altLang="ko-KR" sz="1000" dirty="0">
                <a:solidFill>
                  <a:srgbClr val="000000"/>
                </a:solidFill>
                <a:latin typeface="Courier New" panose="02070309020205020404" pitchFamily="49" charset="0"/>
              </a:rPr>
              <a:t>):</a:t>
            </a:r>
          </a:p>
          <a:p>
            <a:r>
              <a:rPr lang="en-US" altLang="ko-KR" sz="1000" dirty="0">
                <a:solidFill>
                  <a:srgbClr val="000000"/>
                </a:solidFill>
                <a:latin typeface="Courier New" panose="02070309020205020404" pitchFamily="49" charset="0"/>
              </a:rPr>
              <a:t>    </a:t>
            </a:r>
            <a:r>
              <a:rPr lang="en-US" altLang="ko-KR" sz="1000" dirty="0" err="1">
                <a:solidFill>
                  <a:srgbClr val="000000"/>
                </a:solidFill>
                <a:latin typeface="Courier New" panose="02070309020205020404" pitchFamily="49" charset="0"/>
              </a:rPr>
              <a:t>plt.subplot</a:t>
            </a:r>
            <a:r>
              <a:rPr lang="en-US" altLang="ko-KR" sz="1000" dirty="0">
                <a:solidFill>
                  <a:srgbClr val="000000"/>
                </a:solidFill>
                <a:latin typeface="Courier New" panose="02070309020205020404" pitchFamily="49" charset="0"/>
              </a:rPr>
              <a:t>(</a:t>
            </a:r>
            <a:r>
              <a:rPr lang="en-US" altLang="ko-KR" sz="1000" dirty="0">
                <a:solidFill>
                  <a:srgbClr val="09885A"/>
                </a:solidFill>
                <a:latin typeface="Courier New" panose="02070309020205020404" pitchFamily="49" charset="0"/>
              </a:rPr>
              <a:t>4</a:t>
            </a:r>
            <a:r>
              <a:rPr lang="en-US" altLang="ko-KR" sz="1000" dirty="0">
                <a:solidFill>
                  <a:srgbClr val="000000"/>
                </a:solidFill>
                <a:latin typeface="Courier New" panose="02070309020205020404" pitchFamily="49" charset="0"/>
              </a:rPr>
              <a:t>, </a:t>
            </a:r>
            <a:r>
              <a:rPr lang="en-US" altLang="ko-KR" sz="1000" dirty="0">
                <a:solidFill>
                  <a:srgbClr val="09885A"/>
                </a:solidFill>
                <a:latin typeface="Courier New" panose="02070309020205020404" pitchFamily="49" charset="0"/>
              </a:rPr>
              <a:t>2</a:t>
            </a:r>
            <a:r>
              <a:rPr lang="en-US" altLang="ko-KR" sz="1000" dirty="0">
                <a:solidFill>
                  <a:srgbClr val="000000"/>
                </a:solidFill>
                <a:latin typeface="Courier New" panose="02070309020205020404" pitchFamily="49" charset="0"/>
              </a:rPr>
              <a:t>, c*</a:t>
            </a:r>
            <a:r>
              <a:rPr lang="en-US" altLang="ko-KR" sz="1000" dirty="0">
                <a:solidFill>
                  <a:srgbClr val="09885A"/>
                </a:solidFill>
                <a:latin typeface="Courier New" panose="02070309020205020404" pitchFamily="49" charset="0"/>
              </a:rPr>
              <a:t>2</a:t>
            </a:r>
            <a:r>
              <a:rPr lang="en-US" altLang="ko-KR" sz="1000" dirty="0">
                <a:solidFill>
                  <a:srgbClr val="000000"/>
                </a:solidFill>
                <a:latin typeface="Courier New" panose="02070309020205020404" pitchFamily="49" charset="0"/>
              </a:rPr>
              <a:t>+</a:t>
            </a:r>
            <a:r>
              <a:rPr lang="en-US" altLang="ko-KR" sz="1000" dirty="0">
                <a:solidFill>
                  <a:srgbClr val="09885A"/>
                </a:solidFill>
                <a:latin typeface="Courier New" panose="02070309020205020404" pitchFamily="49" charset="0"/>
              </a:rPr>
              <a:t>1</a:t>
            </a:r>
            <a:r>
              <a:rPr lang="en-US" altLang="ko-KR" sz="1000" dirty="0">
                <a:solidFill>
                  <a:srgbClr val="000000"/>
                </a:solidFill>
                <a:latin typeface="Courier New" panose="02070309020205020404" pitchFamily="49" charset="0"/>
              </a:rPr>
              <a:t>)</a:t>
            </a:r>
          </a:p>
          <a:p>
            <a:r>
              <a:rPr lang="en-US" altLang="ko-KR" sz="1000" dirty="0">
                <a:solidFill>
                  <a:srgbClr val="000000"/>
                </a:solidFill>
                <a:latin typeface="Courier New" panose="02070309020205020404" pitchFamily="49" charset="0"/>
              </a:rPr>
              <a:t>    </a:t>
            </a:r>
            <a:r>
              <a:rPr lang="en-US" altLang="ko-KR" sz="1000" dirty="0" err="1">
                <a:solidFill>
                  <a:srgbClr val="000000"/>
                </a:solidFill>
                <a:latin typeface="Courier New" panose="02070309020205020404" pitchFamily="49" charset="0"/>
              </a:rPr>
              <a:t>rand_index</a:t>
            </a:r>
            <a:r>
              <a:rPr lang="en-US" altLang="ko-KR" sz="1000" dirty="0">
                <a:solidFill>
                  <a:srgbClr val="000000"/>
                </a:solidFill>
                <a:latin typeface="Courier New" panose="02070309020205020404" pitchFamily="49" charset="0"/>
              </a:rPr>
              <a:t> = </a:t>
            </a:r>
            <a:r>
              <a:rPr lang="en-US" altLang="ko-KR" sz="1000" dirty="0" err="1">
                <a:solidFill>
                  <a:srgbClr val="000000"/>
                </a:solidFill>
                <a:latin typeface="Courier New" panose="02070309020205020404" pitchFamily="49" charset="0"/>
              </a:rPr>
              <a:t>random.randint</a:t>
            </a:r>
            <a:r>
              <a:rPr lang="en-US" altLang="ko-KR" sz="1000" dirty="0">
                <a:solidFill>
                  <a:srgbClr val="000000"/>
                </a:solidFill>
                <a:latin typeface="Courier New" panose="02070309020205020404" pitchFamily="49" charset="0"/>
              </a:rPr>
              <a:t>(</a:t>
            </a:r>
            <a:r>
              <a:rPr lang="en-US" altLang="ko-KR" sz="1000" dirty="0">
                <a:solidFill>
                  <a:srgbClr val="09885A"/>
                </a:solidFill>
                <a:latin typeface="Courier New" panose="02070309020205020404" pitchFamily="49" charset="0"/>
              </a:rPr>
              <a:t>0</a:t>
            </a:r>
            <a:r>
              <a:rPr lang="en-US" altLang="ko-KR" sz="1000" dirty="0">
                <a:solidFill>
                  <a:srgbClr val="000000"/>
                </a:solidFill>
                <a:latin typeface="Courier New" panose="02070309020205020404" pitchFamily="49" charset="0"/>
              </a:rPr>
              <a:t>, </a:t>
            </a:r>
            <a:r>
              <a:rPr lang="en-US" altLang="ko-KR" sz="1000" dirty="0" err="1">
                <a:solidFill>
                  <a:srgbClr val="000000"/>
                </a:solidFill>
                <a:latin typeface="Courier New" panose="02070309020205020404" pitchFamily="49" charset="0"/>
              </a:rPr>
              <a:t>test_X.shape</a:t>
            </a:r>
            <a:r>
              <a:rPr lang="en-US" altLang="ko-KR" sz="1000" dirty="0">
                <a:solidFill>
                  <a:srgbClr val="000000"/>
                </a:solidFill>
                <a:latin typeface="Courier New" panose="02070309020205020404" pitchFamily="49" charset="0"/>
              </a:rPr>
              <a:t>[</a:t>
            </a:r>
            <a:r>
              <a:rPr lang="en-US" altLang="ko-KR" sz="1000" dirty="0">
                <a:solidFill>
                  <a:srgbClr val="09885A"/>
                </a:solidFill>
                <a:latin typeface="Courier New" panose="02070309020205020404" pitchFamily="49" charset="0"/>
              </a:rPr>
              <a:t>0</a:t>
            </a:r>
            <a:r>
              <a:rPr lang="en-US" altLang="ko-KR" sz="1000" dirty="0">
                <a:solidFill>
                  <a:srgbClr val="000000"/>
                </a:solidFill>
                <a:latin typeface="Courier New" panose="02070309020205020404" pitchFamily="49" charset="0"/>
              </a:rPr>
              <a:t>])</a:t>
            </a:r>
          </a:p>
          <a:p>
            <a:r>
              <a:rPr lang="en-US" altLang="ko-KR" sz="1000" dirty="0">
                <a:solidFill>
                  <a:srgbClr val="000000"/>
                </a:solidFill>
                <a:latin typeface="Courier New" panose="02070309020205020404" pitchFamily="49" charset="0"/>
              </a:rPr>
              <a:t>    </a:t>
            </a:r>
            <a:r>
              <a:rPr lang="en-US" altLang="ko-KR" sz="1000" dirty="0" err="1">
                <a:solidFill>
                  <a:srgbClr val="000000"/>
                </a:solidFill>
                <a:latin typeface="Courier New" panose="02070309020205020404" pitchFamily="49" charset="0"/>
              </a:rPr>
              <a:t>plt.imshow</a:t>
            </a:r>
            <a:r>
              <a:rPr lang="en-US" altLang="ko-KR" sz="1000" dirty="0">
                <a:solidFill>
                  <a:srgbClr val="000000"/>
                </a:solidFill>
                <a:latin typeface="Courier New" panose="02070309020205020404" pitchFamily="49" charset="0"/>
              </a:rPr>
              <a:t>(</a:t>
            </a:r>
            <a:r>
              <a:rPr lang="en-US" altLang="ko-KR" sz="1000" dirty="0" err="1">
                <a:solidFill>
                  <a:srgbClr val="000000"/>
                </a:solidFill>
                <a:latin typeface="Courier New" panose="02070309020205020404" pitchFamily="49" charset="0"/>
              </a:rPr>
              <a:t>test_X</a:t>
            </a:r>
            <a:r>
              <a:rPr lang="en-US" altLang="ko-KR" sz="1000" dirty="0">
                <a:solidFill>
                  <a:srgbClr val="000000"/>
                </a:solidFill>
                <a:latin typeface="Courier New" panose="02070309020205020404" pitchFamily="49" charset="0"/>
              </a:rPr>
              <a:t>[</a:t>
            </a:r>
            <a:r>
              <a:rPr lang="en-US" altLang="ko-KR" sz="1000" dirty="0" err="1">
                <a:solidFill>
                  <a:srgbClr val="000000"/>
                </a:solidFill>
                <a:latin typeface="Courier New" panose="02070309020205020404" pitchFamily="49" charset="0"/>
              </a:rPr>
              <a:t>rand_index</a:t>
            </a:r>
            <a:r>
              <a:rPr lang="en-US" altLang="ko-KR" sz="1000" dirty="0">
                <a:solidFill>
                  <a:srgbClr val="000000"/>
                </a:solidFill>
                <a:latin typeface="Courier New" panose="02070309020205020404" pitchFamily="49" charset="0"/>
              </a:rPr>
              <a:t>].reshape(</a:t>
            </a:r>
            <a:r>
              <a:rPr lang="en-US" altLang="ko-KR" sz="1000" dirty="0">
                <a:solidFill>
                  <a:srgbClr val="09885A"/>
                </a:solidFill>
                <a:latin typeface="Courier New" panose="02070309020205020404" pitchFamily="49" charset="0"/>
              </a:rPr>
              <a:t>28</a:t>
            </a:r>
            <a:r>
              <a:rPr lang="en-US" altLang="ko-KR" sz="1000" dirty="0">
                <a:solidFill>
                  <a:srgbClr val="000000"/>
                </a:solidFill>
                <a:latin typeface="Courier New" panose="02070309020205020404" pitchFamily="49" charset="0"/>
              </a:rPr>
              <a:t>, </a:t>
            </a:r>
            <a:r>
              <a:rPr lang="en-US" altLang="ko-KR" sz="1000" dirty="0">
                <a:solidFill>
                  <a:srgbClr val="09885A"/>
                </a:solidFill>
                <a:latin typeface="Courier New" panose="02070309020205020404" pitchFamily="49" charset="0"/>
              </a:rPr>
              <a:t>28</a:t>
            </a:r>
            <a:r>
              <a:rPr lang="en-US" altLang="ko-KR" sz="1000" dirty="0">
                <a:solidFill>
                  <a:srgbClr val="000000"/>
                </a:solidFill>
                <a:latin typeface="Courier New" panose="02070309020205020404" pitchFamily="49" charset="0"/>
              </a:rPr>
              <a:t>), </a:t>
            </a:r>
            <a:r>
              <a:rPr lang="en-US" altLang="ko-KR" sz="1000" dirty="0" err="1">
                <a:solidFill>
                  <a:srgbClr val="000000"/>
                </a:solidFill>
                <a:latin typeface="Courier New" panose="02070309020205020404" pitchFamily="49" charset="0"/>
              </a:rPr>
              <a:t>cmap</a:t>
            </a:r>
            <a:r>
              <a:rPr lang="en-US" altLang="ko-KR" sz="1000" dirty="0">
                <a:solidFill>
                  <a:srgbClr val="000000"/>
                </a:solidFill>
                <a:latin typeface="Courier New" panose="02070309020205020404" pitchFamily="49" charset="0"/>
              </a:rPr>
              <a:t>=</a:t>
            </a:r>
            <a:r>
              <a:rPr lang="en-US" altLang="ko-KR" sz="1000" dirty="0">
                <a:solidFill>
                  <a:srgbClr val="A31515"/>
                </a:solidFill>
                <a:latin typeface="Courier New" panose="02070309020205020404" pitchFamily="49" charset="0"/>
              </a:rPr>
              <a:t>'gray'</a:t>
            </a:r>
            <a:r>
              <a:rPr lang="en-US" altLang="ko-KR" sz="1000" dirty="0">
                <a:solidFill>
                  <a:srgbClr val="000000"/>
                </a:solidFill>
                <a:latin typeface="Courier New" panose="02070309020205020404" pitchFamily="49" charset="0"/>
              </a:rPr>
              <a:t>)</a:t>
            </a:r>
          </a:p>
          <a:p>
            <a:r>
              <a:rPr lang="en-US" altLang="ko-KR" sz="1000" dirty="0">
                <a:solidFill>
                  <a:srgbClr val="000000"/>
                </a:solidFill>
                <a:latin typeface="Courier New" panose="02070309020205020404" pitchFamily="49" charset="0"/>
              </a:rPr>
              <a:t>    </a:t>
            </a:r>
            <a:r>
              <a:rPr lang="en-US" altLang="ko-KR" sz="1000" dirty="0" err="1">
                <a:solidFill>
                  <a:srgbClr val="000000"/>
                </a:solidFill>
                <a:latin typeface="Courier New" panose="02070309020205020404" pitchFamily="49" charset="0"/>
              </a:rPr>
              <a:t>plt.axis</a:t>
            </a:r>
            <a:r>
              <a:rPr lang="en-US" altLang="ko-KR" sz="1000" dirty="0">
                <a:solidFill>
                  <a:srgbClr val="000000"/>
                </a:solidFill>
                <a:latin typeface="Courier New" panose="02070309020205020404" pitchFamily="49" charset="0"/>
              </a:rPr>
              <a:t>(</a:t>
            </a:r>
            <a:r>
              <a:rPr lang="en-US" altLang="ko-KR" sz="1000" dirty="0">
                <a:solidFill>
                  <a:srgbClr val="A31515"/>
                </a:solidFill>
                <a:latin typeface="Courier New" panose="02070309020205020404" pitchFamily="49" charset="0"/>
              </a:rPr>
              <a:t>'off'</a:t>
            </a:r>
            <a:r>
              <a:rPr lang="en-US" altLang="ko-KR" sz="1000" dirty="0">
                <a:solidFill>
                  <a:srgbClr val="000000"/>
                </a:solidFill>
                <a:latin typeface="Courier New" panose="02070309020205020404" pitchFamily="49" charset="0"/>
              </a:rPr>
              <a:t>)</a:t>
            </a:r>
          </a:p>
          <a:p>
            <a:r>
              <a:rPr lang="en-US" altLang="ko-KR" sz="1000" dirty="0">
                <a:solidFill>
                  <a:srgbClr val="000000"/>
                </a:solidFill>
                <a:latin typeface="Courier New" panose="02070309020205020404" pitchFamily="49" charset="0"/>
              </a:rPr>
              <a:t>    </a:t>
            </a:r>
          </a:p>
          <a:p>
            <a:r>
              <a:rPr lang="en-US" altLang="ko-KR" sz="1000" dirty="0">
                <a:solidFill>
                  <a:srgbClr val="000000"/>
                </a:solidFill>
                <a:latin typeface="Courier New" panose="02070309020205020404" pitchFamily="49" charset="0"/>
              </a:rPr>
              <a:t>    </a:t>
            </a:r>
            <a:r>
              <a:rPr lang="en-US" altLang="ko-KR" sz="1000" dirty="0" err="1">
                <a:solidFill>
                  <a:srgbClr val="000000"/>
                </a:solidFill>
                <a:latin typeface="Courier New" panose="02070309020205020404" pitchFamily="49" charset="0"/>
              </a:rPr>
              <a:t>plt.subplot</a:t>
            </a:r>
            <a:r>
              <a:rPr lang="en-US" altLang="ko-KR" sz="1000" dirty="0">
                <a:solidFill>
                  <a:srgbClr val="000000"/>
                </a:solidFill>
                <a:latin typeface="Courier New" panose="02070309020205020404" pitchFamily="49" charset="0"/>
              </a:rPr>
              <a:t>(</a:t>
            </a:r>
            <a:r>
              <a:rPr lang="en-US" altLang="ko-KR" sz="1000" dirty="0">
                <a:solidFill>
                  <a:srgbClr val="09885A"/>
                </a:solidFill>
                <a:latin typeface="Courier New" panose="02070309020205020404" pitchFamily="49" charset="0"/>
              </a:rPr>
              <a:t>4</a:t>
            </a:r>
            <a:r>
              <a:rPr lang="en-US" altLang="ko-KR" sz="1000" dirty="0">
                <a:solidFill>
                  <a:srgbClr val="000000"/>
                </a:solidFill>
                <a:latin typeface="Courier New" panose="02070309020205020404" pitchFamily="49" charset="0"/>
              </a:rPr>
              <a:t>, </a:t>
            </a:r>
            <a:r>
              <a:rPr lang="en-US" altLang="ko-KR" sz="1000" dirty="0">
                <a:solidFill>
                  <a:srgbClr val="09885A"/>
                </a:solidFill>
                <a:latin typeface="Courier New" panose="02070309020205020404" pitchFamily="49" charset="0"/>
              </a:rPr>
              <a:t>2</a:t>
            </a:r>
            <a:r>
              <a:rPr lang="en-US" altLang="ko-KR" sz="1000" dirty="0">
                <a:solidFill>
                  <a:srgbClr val="000000"/>
                </a:solidFill>
                <a:latin typeface="Courier New" panose="02070309020205020404" pitchFamily="49" charset="0"/>
              </a:rPr>
              <a:t>, c*</a:t>
            </a:r>
            <a:r>
              <a:rPr lang="en-US" altLang="ko-KR" sz="1000" dirty="0">
                <a:solidFill>
                  <a:srgbClr val="09885A"/>
                </a:solidFill>
                <a:latin typeface="Courier New" panose="02070309020205020404" pitchFamily="49" charset="0"/>
              </a:rPr>
              <a:t>2</a:t>
            </a:r>
            <a:r>
              <a:rPr lang="en-US" altLang="ko-KR" sz="1000" dirty="0">
                <a:solidFill>
                  <a:srgbClr val="000000"/>
                </a:solidFill>
                <a:latin typeface="Courier New" panose="02070309020205020404" pitchFamily="49" charset="0"/>
              </a:rPr>
              <a:t>+</a:t>
            </a:r>
            <a:r>
              <a:rPr lang="en-US" altLang="ko-KR" sz="1000" dirty="0">
                <a:solidFill>
                  <a:srgbClr val="09885A"/>
                </a:solidFill>
                <a:latin typeface="Courier New" panose="02070309020205020404" pitchFamily="49" charset="0"/>
              </a:rPr>
              <a:t>2</a:t>
            </a:r>
            <a:r>
              <a:rPr lang="en-US" altLang="ko-KR" sz="1000" dirty="0">
                <a:solidFill>
                  <a:srgbClr val="000000"/>
                </a:solidFill>
                <a:latin typeface="Courier New" panose="02070309020205020404" pitchFamily="49" charset="0"/>
              </a:rPr>
              <a:t>)</a:t>
            </a:r>
          </a:p>
          <a:p>
            <a:r>
              <a:rPr lang="en-US" altLang="ko-KR" sz="1000" dirty="0">
                <a:solidFill>
                  <a:srgbClr val="000000"/>
                </a:solidFill>
                <a:latin typeface="Courier New" panose="02070309020205020404" pitchFamily="49" charset="0"/>
              </a:rPr>
              <a:t>    </a:t>
            </a:r>
            <a:r>
              <a:rPr lang="en-US" altLang="ko-KR" sz="1000" dirty="0" err="1">
                <a:solidFill>
                  <a:srgbClr val="000000"/>
                </a:solidFill>
                <a:latin typeface="Courier New" panose="02070309020205020404" pitchFamily="49" charset="0"/>
              </a:rPr>
              <a:t>img</a:t>
            </a:r>
            <a:r>
              <a:rPr lang="en-US" altLang="ko-KR" sz="1000" dirty="0">
                <a:solidFill>
                  <a:srgbClr val="000000"/>
                </a:solidFill>
                <a:latin typeface="Courier New" panose="02070309020205020404" pitchFamily="49" charset="0"/>
              </a:rPr>
              <a:t> = </a:t>
            </a:r>
            <a:r>
              <a:rPr lang="en-US" altLang="ko-KR" sz="1000" dirty="0" err="1">
                <a:solidFill>
                  <a:srgbClr val="000000"/>
                </a:solidFill>
                <a:latin typeface="Courier New" panose="02070309020205020404" pitchFamily="49" charset="0"/>
              </a:rPr>
              <a:t>model.predict</a:t>
            </a:r>
            <a:r>
              <a:rPr lang="en-US" altLang="ko-KR" sz="1000" dirty="0">
                <a:solidFill>
                  <a:srgbClr val="000000"/>
                </a:solidFill>
                <a:latin typeface="Courier New" panose="02070309020205020404" pitchFamily="49" charset="0"/>
              </a:rPr>
              <a:t>(</a:t>
            </a:r>
            <a:r>
              <a:rPr lang="en-US" altLang="ko-KR" sz="1000" dirty="0" err="1">
                <a:solidFill>
                  <a:srgbClr val="000000"/>
                </a:solidFill>
                <a:latin typeface="Courier New" panose="02070309020205020404" pitchFamily="49" charset="0"/>
              </a:rPr>
              <a:t>np.expand_dims</a:t>
            </a:r>
            <a:r>
              <a:rPr lang="en-US" altLang="ko-KR" sz="1000" dirty="0">
                <a:solidFill>
                  <a:srgbClr val="000000"/>
                </a:solidFill>
                <a:latin typeface="Courier New" panose="02070309020205020404" pitchFamily="49" charset="0"/>
              </a:rPr>
              <a:t>(</a:t>
            </a:r>
            <a:r>
              <a:rPr lang="en-US" altLang="ko-KR" sz="1000" dirty="0" err="1">
                <a:solidFill>
                  <a:srgbClr val="000000"/>
                </a:solidFill>
                <a:latin typeface="Courier New" panose="02070309020205020404" pitchFamily="49" charset="0"/>
              </a:rPr>
              <a:t>test_X</a:t>
            </a:r>
            <a:r>
              <a:rPr lang="en-US" altLang="ko-KR" sz="1000" dirty="0">
                <a:solidFill>
                  <a:srgbClr val="000000"/>
                </a:solidFill>
                <a:latin typeface="Courier New" panose="02070309020205020404" pitchFamily="49" charset="0"/>
              </a:rPr>
              <a:t>[</a:t>
            </a:r>
            <a:r>
              <a:rPr lang="en-US" altLang="ko-KR" sz="1000" dirty="0" err="1">
                <a:solidFill>
                  <a:srgbClr val="000000"/>
                </a:solidFill>
                <a:latin typeface="Courier New" panose="02070309020205020404" pitchFamily="49" charset="0"/>
              </a:rPr>
              <a:t>rand_index</a:t>
            </a:r>
            <a:r>
              <a:rPr lang="en-US" altLang="ko-KR" sz="1000" dirty="0">
                <a:solidFill>
                  <a:srgbClr val="000000"/>
                </a:solidFill>
                <a:latin typeface="Courier New" panose="02070309020205020404" pitchFamily="49" charset="0"/>
              </a:rPr>
              <a:t>], axis=</a:t>
            </a:r>
            <a:r>
              <a:rPr lang="en-US" altLang="ko-KR" sz="1000" dirty="0">
                <a:solidFill>
                  <a:srgbClr val="09885A"/>
                </a:solidFill>
                <a:latin typeface="Courier New" panose="02070309020205020404" pitchFamily="49" charset="0"/>
              </a:rPr>
              <a:t>0</a:t>
            </a:r>
            <a:r>
              <a:rPr lang="en-US" altLang="ko-KR" sz="1000" dirty="0">
                <a:solidFill>
                  <a:srgbClr val="000000"/>
                </a:solidFill>
                <a:latin typeface="Courier New" panose="02070309020205020404" pitchFamily="49" charset="0"/>
              </a:rPr>
              <a:t>))</a:t>
            </a:r>
          </a:p>
          <a:p>
            <a:r>
              <a:rPr lang="en-US" altLang="ko-KR" sz="1000" dirty="0">
                <a:solidFill>
                  <a:srgbClr val="000000"/>
                </a:solidFill>
                <a:latin typeface="Courier New" panose="02070309020205020404" pitchFamily="49" charset="0"/>
              </a:rPr>
              <a:t>    </a:t>
            </a:r>
            <a:r>
              <a:rPr lang="en-US" altLang="ko-KR" sz="1000" dirty="0" err="1">
                <a:solidFill>
                  <a:srgbClr val="000000"/>
                </a:solidFill>
                <a:latin typeface="Courier New" panose="02070309020205020404" pitchFamily="49" charset="0"/>
              </a:rPr>
              <a:t>plt.imshow</a:t>
            </a:r>
            <a:r>
              <a:rPr lang="en-US" altLang="ko-KR" sz="1000" dirty="0">
                <a:solidFill>
                  <a:srgbClr val="000000"/>
                </a:solidFill>
                <a:latin typeface="Courier New" panose="02070309020205020404" pitchFamily="49" charset="0"/>
              </a:rPr>
              <a:t>(</a:t>
            </a:r>
            <a:r>
              <a:rPr lang="en-US" altLang="ko-KR" sz="1000" dirty="0" err="1">
                <a:solidFill>
                  <a:srgbClr val="000000"/>
                </a:solidFill>
                <a:latin typeface="Courier New" panose="02070309020205020404" pitchFamily="49" charset="0"/>
              </a:rPr>
              <a:t>img.reshape</a:t>
            </a:r>
            <a:r>
              <a:rPr lang="en-US" altLang="ko-KR" sz="1000" dirty="0">
                <a:solidFill>
                  <a:srgbClr val="000000"/>
                </a:solidFill>
                <a:latin typeface="Courier New" panose="02070309020205020404" pitchFamily="49" charset="0"/>
              </a:rPr>
              <a:t>(</a:t>
            </a:r>
            <a:r>
              <a:rPr lang="en-US" altLang="ko-KR" sz="1000" dirty="0">
                <a:solidFill>
                  <a:srgbClr val="09885A"/>
                </a:solidFill>
                <a:latin typeface="Courier New" panose="02070309020205020404" pitchFamily="49" charset="0"/>
              </a:rPr>
              <a:t>28</a:t>
            </a:r>
            <a:r>
              <a:rPr lang="en-US" altLang="ko-KR" sz="1000" dirty="0">
                <a:solidFill>
                  <a:srgbClr val="000000"/>
                </a:solidFill>
                <a:latin typeface="Courier New" panose="02070309020205020404" pitchFamily="49" charset="0"/>
              </a:rPr>
              <a:t>, </a:t>
            </a:r>
            <a:r>
              <a:rPr lang="en-US" altLang="ko-KR" sz="1000" dirty="0">
                <a:solidFill>
                  <a:srgbClr val="09885A"/>
                </a:solidFill>
                <a:latin typeface="Courier New" panose="02070309020205020404" pitchFamily="49" charset="0"/>
              </a:rPr>
              <a:t>28</a:t>
            </a:r>
            <a:r>
              <a:rPr lang="en-US" altLang="ko-KR" sz="1000" dirty="0">
                <a:solidFill>
                  <a:srgbClr val="000000"/>
                </a:solidFill>
                <a:latin typeface="Courier New" panose="02070309020205020404" pitchFamily="49" charset="0"/>
              </a:rPr>
              <a:t>), </a:t>
            </a:r>
            <a:r>
              <a:rPr lang="en-US" altLang="ko-KR" sz="1000" dirty="0" err="1">
                <a:solidFill>
                  <a:srgbClr val="000000"/>
                </a:solidFill>
                <a:latin typeface="Courier New" panose="02070309020205020404" pitchFamily="49" charset="0"/>
              </a:rPr>
              <a:t>cmap</a:t>
            </a:r>
            <a:r>
              <a:rPr lang="en-US" altLang="ko-KR" sz="1000" dirty="0">
                <a:solidFill>
                  <a:srgbClr val="000000"/>
                </a:solidFill>
                <a:latin typeface="Courier New" panose="02070309020205020404" pitchFamily="49" charset="0"/>
              </a:rPr>
              <a:t>=</a:t>
            </a:r>
            <a:r>
              <a:rPr lang="en-US" altLang="ko-KR" sz="1000" dirty="0">
                <a:solidFill>
                  <a:srgbClr val="A31515"/>
                </a:solidFill>
                <a:latin typeface="Courier New" panose="02070309020205020404" pitchFamily="49" charset="0"/>
              </a:rPr>
              <a:t>'gray'</a:t>
            </a:r>
            <a:r>
              <a:rPr lang="en-US" altLang="ko-KR" sz="1000" dirty="0">
                <a:solidFill>
                  <a:srgbClr val="000000"/>
                </a:solidFill>
                <a:latin typeface="Courier New" panose="02070309020205020404" pitchFamily="49" charset="0"/>
              </a:rPr>
              <a:t>)</a:t>
            </a:r>
          </a:p>
          <a:p>
            <a:r>
              <a:rPr lang="en-US" altLang="ko-KR" sz="1000" dirty="0">
                <a:solidFill>
                  <a:srgbClr val="000000"/>
                </a:solidFill>
                <a:latin typeface="Courier New" panose="02070309020205020404" pitchFamily="49" charset="0"/>
              </a:rPr>
              <a:t>    </a:t>
            </a:r>
            <a:r>
              <a:rPr lang="en-US" altLang="ko-KR" sz="1000" dirty="0" err="1">
                <a:solidFill>
                  <a:srgbClr val="000000"/>
                </a:solidFill>
                <a:latin typeface="Courier New" panose="02070309020205020404" pitchFamily="49" charset="0"/>
              </a:rPr>
              <a:t>plt.axis</a:t>
            </a:r>
            <a:r>
              <a:rPr lang="en-US" altLang="ko-KR" sz="1000" dirty="0">
                <a:solidFill>
                  <a:srgbClr val="000000"/>
                </a:solidFill>
                <a:latin typeface="Courier New" panose="02070309020205020404" pitchFamily="49" charset="0"/>
              </a:rPr>
              <a:t>(</a:t>
            </a:r>
            <a:r>
              <a:rPr lang="en-US" altLang="ko-KR" sz="1000" dirty="0">
                <a:solidFill>
                  <a:srgbClr val="A31515"/>
                </a:solidFill>
                <a:latin typeface="Courier New" panose="02070309020205020404" pitchFamily="49" charset="0"/>
              </a:rPr>
              <a:t>'off'</a:t>
            </a:r>
            <a:r>
              <a:rPr lang="en-US" altLang="ko-KR" sz="1000" dirty="0">
                <a:solidFill>
                  <a:srgbClr val="000000"/>
                </a:solidFill>
                <a:latin typeface="Courier New" panose="02070309020205020404" pitchFamily="49" charset="0"/>
              </a:rPr>
              <a:t>)</a:t>
            </a:r>
          </a:p>
          <a:p>
            <a:r>
              <a:rPr lang="en-US" altLang="ko-KR" sz="1000" dirty="0">
                <a:solidFill>
                  <a:srgbClr val="000000"/>
                </a:solidFill>
                <a:latin typeface="Courier New" panose="02070309020205020404" pitchFamily="49" charset="0"/>
              </a:rPr>
              <a:t>    </a:t>
            </a:r>
          </a:p>
          <a:p>
            <a:r>
              <a:rPr lang="en-US" altLang="ko-KR" sz="1000" dirty="0" err="1">
                <a:solidFill>
                  <a:srgbClr val="000000"/>
                </a:solidFill>
                <a:latin typeface="Courier New" panose="02070309020205020404" pitchFamily="49" charset="0"/>
              </a:rPr>
              <a:t>plt.show</a:t>
            </a:r>
            <a:r>
              <a:rPr lang="en-US" altLang="ko-KR" sz="1000" dirty="0">
                <a:solidFill>
                  <a:srgbClr val="000000"/>
                </a:solidFill>
                <a:latin typeface="Courier New" panose="02070309020205020404" pitchFamily="49" charset="0"/>
              </a:rPr>
              <a:t>()</a:t>
            </a:r>
          </a:p>
          <a:p>
            <a:r>
              <a:rPr lang="en-US" altLang="ko-KR" sz="1000" dirty="0">
                <a:solidFill>
                  <a:srgbClr val="000000"/>
                </a:solidFill>
                <a:latin typeface="Courier New" panose="02070309020205020404" pitchFamily="49" charset="0"/>
              </a:rPr>
              <a:t/>
            </a:r>
            <a:br>
              <a:rPr lang="en-US" altLang="ko-KR" sz="1000" dirty="0">
                <a:solidFill>
                  <a:srgbClr val="000000"/>
                </a:solidFill>
                <a:latin typeface="Courier New" panose="02070309020205020404" pitchFamily="49" charset="0"/>
              </a:rPr>
            </a:br>
            <a:r>
              <a:rPr lang="en-US" altLang="ko-KR" sz="1000" dirty="0" err="1">
                <a:solidFill>
                  <a:srgbClr val="000000"/>
                </a:solidFill>
                <a:latin typeface="Courier New" panose="02070309020205020404" pitchFamily="49" charset="0"/>
              </a:rPr>
              <a:t>model.evaluate</a:t>
            </a:r>
            <a:r>
              <a:rPr lang="en-US" altLang="ko-KR" sz="1000" dirty="0">
                <a:solidFill>
                  <a:srgbClr val="000000"/>
                </a:solidFill>
                <a:latin typeface="Courier New" panose="02070309020205020404" pitchFamily="49" charset="0"/>
              </a:rPr>
              <a:t>(</a:t>
            </a:r>
            <a:r>
              <a:rPr lang="en-US" altLang="ko-KR" sz="1000" dirty="0" err="1">
                <a:solidFill>
                  <a:srgbClr val="000000"/>
                </a:solidFill>
                <a:latin typeface="Courier New" panose="02070309020205020404" pitchFamily="49" charset="0"/>
              </a:rPr>
              <a:t>test_X</a:t>
            </a:r>
            <a:r>
              <a:rPr lang="en-US" altLang="ko-KR" sz="1000" dirty="0">
                <a:solidFill>
                  <a:srgbClr val="000000"/>
                </a:solidFill>
                <a:latin typeface="Courier New" panose="02070309020205020404" pitchFamily="49" charset="0"/>
              </a:rPr>
              <a:t>, </a:t>
            </a:r>
            <a:r>
              <a:rPr lang="en-US" altLang="ko-KR" sz="1000" dirty="0" err="1">
                <a:solidFill>
                  <a:srgbClr val="000000"/>
                </a:solidFill>
                <a:latin typeface="Courier New" panose="02070309020205020404" pitchFamily="49" charset="0"/>
              </a:rPr>
              <a:t>test_X</a:t>
            </a:r>
            <a:r>
              <a:rPr lang="en-US" altLang="ko-KR" sz="1000" dirty="0">
                <a:solidFill>
                  <a:srgbClr val="000000"/>
                </a:solidFill>
                <a:latin typeface="Courier New" panose="02070309020205020404" pitchFamily="49" charset="0"/>
              </a:rPr>
              <a:t>)</a:t>
            </a:r>
            <a:endParaRPr lang="en-US" altLang="ko-KR" sz="1000" b="0" dirty="0">
              <a:solidFill>
                <a:srgbClr val="000000"/>
              </a:solidFill>
              <a:effectLst/>
              <a:latin typeface="Courier New" panose="02070309020205020404" pitchFamily="49" charset="0"/>
            </a:endParaRPr>
          </a:p>
        </p:txBody>
      </p:sp>
      <p:pic>
        <p:nvPicPr>
          <p:cNvPr id="6" name="그림 5"/>
          <p:cNvPicPr>
            <a:picLocks noChangeAspect="1"/>
          </p:cNvPicPr>
          <p:nvPr/>
        </p:nvPicPr>
        <p:blipFill>
          <a:blip r:embed="rId2"/>
          <a:stretch>
            <a:fillRect/>
          </a:stretch>
        </p:blipFill>
        <p:spPr>
          <a:xfrm>
            <a:off x="5610903" y="3336057"/>
            <a:ext cx="3347071" cy="3196843"/>
          </a:xfrm>
          <a:prstGeom prst="rect">
            <a:avLst/>
          </a:prstGeom>
        </p:spPr>
      </p:pic>
    </p:spTree>
    <p:extLst>
      <p:ext uri="{BB962C8B-B14F-4D97-AF65-F5344CB8AC3E}">
        <p14:creationId xmlns:p14="http://schemas.microsoft.com/office/powerpoint/2010/main" val="17887485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직사각형 2"/>
          <p:cNvSpPr/>
          <p:nvPr/>
        </p:nvSpPr>
        <p:spPr>
          <a:xfrm>
            <a:off x="2639065" y="1636980"/>
            <a:ext cx="3725700" cy="707886"/>
          </a:xfrm>
          <a:prstGeom prst="rect">
            <a:avLst/>
          </a:prstGeom>
          <a:noFill/>
        </p:spPr>
        <p:txBody>
          <a:bodyPr wrap="none" lIns="91440" tIns="45720" rIns="91440" bIns="45720">
            <a:spAutoFit/>
          </a:bodyPr>
          <a:lstStyle/>
          <a:p>
            <a:pPr algn="ctr"/>
            <a:r>
              <a:rPr lang="en-US" altLang="ko-KR" sz="4000" b="0" cap="none" spc="0"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9</a:t>
            </a:r>
            <a:r>
              <a:rPr lang="ko-KR" altLang="en-US" sz="4000" b="0" cap="none" spc="0"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장 </a:t>
            </a:r>
            <a:r>
              <a:rPr lang="ko-KR" altLang="en-US" sz="4000" b="0" cap="none" spc="0" dirty="0" err="1"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오토인코더</a:t>
            </a:r>
            <a:endParaRPr lang="en-US" altLang="ko-KR" sz="40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4" name="직사각형 3"/>
          <p:cNvSpPr/>
          <p:nvPr/>
        </p:nvSpPr>
        <p:spPr>
          <a:xfrm>
            <a:off x="1732078" y="2778168"/>
            <a:ext cx="5539672" cy="923330"/>
          </a:xfrm>
          <a:prstGeom prst="rect">
            <a:avLst/>
          </a:prstGeom>
          <a:noFill/>
        </p:spPr>
        <p:txBody>
          <a:bodyPr wrap="square" lIns="91440" tIns="45720" rIns="91440" bIns="45720">
            <a:spAutoFit/>
          </a:bodyPr>
          <a:lstStyle/>
          <a:p>
            <a:pPr algn="ctr"/>
            <a:r>
              <a:rPr lang="en-US" altLang="ko-KR" sz="5400" b="1" cap="none" spc="0" dirty="0" smtClean="0">
                <a:ln w="6600">
                  <a:solidFill>
                    <a:schemeClr val="accent2"/>
                  </a:solidFill>
                  <a:prstDash val="solid"/>
                </a:ln>
                <a:solidFill>
                  <a:srgbClr val="FFFFFF"/>
                </a:solidFill>
                <a:effectLst>
                  <a:outerShdw dist="38100" dir="2700000" algn="tl" rotWithShape="0">
                    <a:schemeClr val="accent2"/>
                  </a:outerShdw>
                </a:effectLst>
              </a:rPr>
              <a:t>3 </a:t>
            </a:r>
            <a:r>
              <a:rPr lang="ko-KR" altLang="en-US" sz="5400" b="1" cap="none" spc="0" dirty="0" err="1" smtClean="0">
                <a:ln w="6600">
                  <a:solidFill>
                    <a:schemeClr val="accent2"/>
                  </a:solidFill>
                  <a:prstDash val="solid"/>
                </a:ln>
                <a:solidFill>
                  <a:srgbClr val="FFFFFF"/>
                </a:solidFill>
                <a:effectLst>
                  <a:outerShdw dist="38100" dir="2700000" algn="tl" rotWithShape="0">
                    <a:schemeClr val="accent2"/>
                  </a:outerShdw>
                </a:effectLst>
              </a:rPr>
              <a:t>클러스터링</a:t>
            </a:r>
            <a:endParaRPr lang="en-US" altLang="ko-KR" sz="5400" b="1" cap="none" spc="0" dirty="0">
              <a:ln w="6600">
                <a:solidFill>
                  <a:schemeClr val="accent2"/>
                </a:solidFill>
                <a:prstDash val="solid"/>
              </a:ln>
              <a:solidFill>
                <a:srgbClr val="FFFFFF"/>
              </a:solidFill>
              <a:effectLst>
                <a:outerShdw dist="38100" dir="2700000" algn="tl" rotWithShape="0">
                  <a:schemeClr val="accent2"/>
                </a:outerShdw>
              </a:effectLst>
            </a:endParaRPr>
          </a:p>
        </p:txBody>
      </p:sp>
      <p:sp>
        <p:nvSpPr>
          <p:cNvPr id="5" name="직사각형 4"/>
          <p:cNvSpPr/>
          <p:nvPr/>
        </p:nvSpPr>
        <p:spPr>
          <a:xfrm>
            <a:off x="4105812" y="4940068"/>
            <a:ext cx="792204" cy="707886"/>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altLang="ko-KR" sz="4000" b="1" dirty="0" smtClean="0">
                <a:ln/>
                <a:solidFill>
                  <a:schemeClr val="accent3"/>
                </a:solidFill>
              </a:rPr>
              <a:t>2h</a:t>
            </a:r>
            <a:endParaRPr lang="en-US" altLang="ko-KR" sz="4000" b="1" dirty="0">
              <a:ln/>
              <a:solidFill>
                <a:schemeClr val="accent3"/>
              </a:solidFill>
            </a:endParaRPr>
          </a:p>
        </p:txBody>
      </p:sp>
    </p:spTree>
    <p:extLst>
      <p:ext uri="{BB962C8B-B14F-4D97-AF65-F5344CB8AC3E}">
        <p14:creationId xmlns:p14="http://schemas.microsoft.com/office/powerpoint/2010/main" val="195829949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번호 개체 틀 1"/>
          <p:cNvSpPr>
            <a:spLocks noGrp="1"/>
          </p:cNvSpPr>
          <p:nvPr>
            <p:ph type="sldNum" sz="quarter" idx="4"/>
          </p:nvPr>
        </p:nvSpPr>
        <p:spPr/>
        <p:txBody>
          <a:bodyPr/>
          <a:lstStyle/>
          <a:p>
            <a:fld id="{B4F3E208-3B10-45C3-AB64-9D3429F1AD1A}" type="slidenum">
              <a:rPr lang="ko-KR" altLang="en-US" smtClean="0"/>
              <a:t>25</a:t>
            </a:fld>
            <a:endParaRPr lang="ko-KR" altLang="en-US"/>
          </a:p>
        </p:txBody>
      </p:sp>
      <p:sp>
        <p:nvSpPr>
          <p:cNvPr id="3" name="제목 2"/>
          <p:cNvSpPr>
            <a:spLocks noGrp="1"/>
          </p:cNvSpPr>
          <p:nvPr>
            <p:ph type="title"/>
          </p:nvPr>
        </p:nvSpPr>
        <p:spPr/>
        <p:txBody>
          <a:bodyPr/>
          <a:lstStyle/>
          <a:p>
            <a:r>
              <a:rPr lang="ko-KR" altLang="en-US" dirty="0" err="1" smtClean="0"/>
              <a:t>클러스터링</a:t>
            </a:r>
            <a:r>
              <a:rPr lang="en-US" altLang="ko-KR" dirty="0" smtClean="0"/>
              <a:t> </a:t>
            </a:r>
            <a:r>
              <a:rPr lang="ko-KR" altLang="en-US" dirty="0" smtClean="0"/>
              <a:t>개요</a:t>
            </a:r>
            <a:endParaRPr lang="ko-KR" altLang="en-US" dirty="0"/>
          </a:p>
        </p:txBody>
      </p:sp>
      <p:sp>
        <p:nvSpPr>
          <p:cNvPr id="4" name="내용 개체 틀 3"/>
          <p:cNvSpPr>
            <a:spLocks noGrp="1"/>
          </p:cNvSpPr>
          <p:nvPr>
            <p:ph idx="1"/>
          </p:nvPr>
        </p:nvSpPr>
        <p:spPr/>
        <p:txBody>
          <a:bodyPr/>
          <a:lstStyle/>
          <a:p>
            <a:r>
              <a:rPr lang="ko-KR" altLang="en-US" dirty="0" smtClean="0"/>
              <a:t>대표적인 </a:t>
            </a:r>
            <a:r>
              <a:rPr lang="ko-KR" altLang="en-US" dirty="0" err="1"/>
              <a:t>비지도학습</a:t>
            </a:r>
            <a:r>
              <a:rPr lang="ko-KR" altLang="en-US" dirty="0"/>
              <a:t> 방법의 한 </a:t>
            </a:r>
            <a:r>
              <a:rPr lang="ko-KR" altLang="en-US" dirty="0" smtClean="0"/>
              <a:t>종류</a:t>
            </a:r>
            <a:endParaRPr lang="en-US" altLang="ko-KR" dirty="0" smtClean="0"/>
          </a:p>
          <a:p>
            <a:pPr lvl="1"/>
            <a:r>
              <a:rPr lang="ko-KR" altLang="en-US" dirty="0" smtClean="0"/>
              <a:t>비슷한 군집으로 나누는 것</a:t>
            </a:r>
            <a:endParaRPr lang="en-US" altLang="ko-KR" dirty="0" smtClean="0"/>
          </a:p>
          <a:p>
            <a:pPr lvl="1"/>
            <a:r>
              <a:rPr lang="ko-KR" altLang="en-US" dirty="0" smtClean="0"/>
              <a:t>입력에 </a:t>
            </a:r>
            <a:r>
              <a:rPr lang="ko-KR" altLang="en-US" dirty="0"/>
              <a:t>대한 </a:t>
            </a:r>
            <a:r>
              <a:rPr lang="ko-KR" altLang="en-US" dirty="0" smtClean="0"/>
              <a:t>정답이 없음</a:t>
            </a:r>
            <a:endParaRPr lang="en-US" altLang="ko-KR" dirty="0" smtClean="0"/>
          </a:p>
          <a:p>
            <a:r>
              <a:rPr lang="ko-KR" altLang="en-US" dirty="0" smtClean="0"/>
              <a:t>사례</a:t>
            </a:r>
            <a:endParaRPr lang="en-US" altLang="ko-KR" dirty="0"/>
          </a:p>
          <a:p>
            <a:pPr lvl="1"/>
            <a:r>
              <a:rPr lang="ko-KR" altLang="en-US" dirty="0"/>
              <a:t>사람의 얼굴 이미지를 몇 개의 집단으로 분류하는 것이 적절할까요</a:t>
            </a:r>
            <a:r>
              <a:rPr lang="en-US" altLang="ko-KR" dirty="0"/>
              <a:t>?</a:t>
            </a:r>
          </a:p>
          <a:p>
            <a:pPr lvl="1"/>
            <a:r>
              <a:rPr lang="ko-KR" altLang="en-US" dirty="0"/>
              <a:t>단편 소설의 장르를 몇 개로 구분해야 할까요</a:t>
            </a:r>
            <a:r>
              <a:rPr lang="en-US" altLang="ko-KR" dirty="0" smtClean="0"/>
              <a:t>?</a:t>
            </a:r>
            <a:endParaRPr lang="en-US" altLang="ko-KR" dirty="0"/>
          </a:p>
        </p:txBody>
      </p:sp>
      <p:pic>
        <p:nvPicPr>
          <p:cNvPr id="6146" name="Picture 2" descr="클러스터링 #1 - KMean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06922" y="3116580"/>
            <a:ext cx="4771242" cy="32212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794304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번호 개체 틀 1"/>
          <p:cNvSpPr>
            <a:spLocks noGrp="1"/>
          </p:cNvSpPr>
          <p:nvPr>
            <p:ph type="sldNum" sz="quarter" idx="4"/>
          </p:nvPr>
        </p:nvSpPr>
        <p:spPr/>
        <p:txBody>
          <a:bodyPr/>
          <a:lstStyle/>
          <a:p>
            <a:fld id="{B4F3E208-3B10-45C3-AB64-9D3429F1AD1A}" type="slidenum">
              <a:rPr lang="ko-KR" altLang="en-US" smtClean="0"/>
              <a:t>26</a:t>
            </a:fld>
            <a:endParaRPr lang="ko-KR" altLang="en-US"/>
          </a:p>
        </p:txBody>
      </p:sp>
      <p:sp>
        <p:nvSpPr>
          <p:cNvPr id="3" name="제목 2"/>
          <p:cNvSpPr>
            <a:spLocks noGrp="1"/>
          </p:cNvSpPr>
          <p:nvPr>
            <p:ph type="title"/>
          </p:nvPr>
        </p:nvSpPr>
        <p:spPr/>
        <p:txBody>
          <a:bodyPr/>
          <a:lstStyle/>
          <a:p>
            <a:r>
              <a:rPr lang="en-US" altLang="ko-KR" dirty="0"/>
              <a:t>K-</a:t>
            </a:r>
            <a:r>
              <a:rPr lang="ko-KR" altLang="en-US" dirty="0"/>
              <a:t>평균 </a:t>
            </a:r>
            <a:r>
              <a:rPr lang="ko-KR" altLang="en-US" dirty="0" err="1"/>
              <a:t>클러스터링</a:t>
            </a:r>
            <a:endParaRPr lang="ko-KR" altLang="en-US" dirty="0"/>
          </a:p>
        </p:txBody>
      </p:sp>
      <p:sp>
        <p:nvSpPr>
          <p:cNvPr id="4" name="내용 개체 틀 3"/>
          <p:cNvSpPr>
            <a:spLocks noGrp="1"/>
          </p:cNvSpPr>
          <p:nvPr>
            <p:ph idx="1"/>
          </p:nvPr>
        </p:nvSpPr>
        <p:spPr/>
        <p:txBody>
          <a:bodyPr/>
          <a:lstStyle/>
          <a:p>
            <a:r>
              <a:rPr lang="en-US" altLang="ko-KR" dirty="0" smtClean="0"/>
              <a:t>K-means Clustering</a:t>
            </a:r>
          </a:p>
          <a:p>
            <a:pPr lvl="1"/>
            <a:r>
              <a:rPr lang="ko-KR" altLang="en-US" dirty="0"/>
              <a:t>데이터를 </a:t>
            </a:r>
            <a:r>
              <a:rPr lang="ko-KR" altLang="en-US" dirty="0" smtClean="0"/>
              <a:t>입력 받아 </a:t>
            </a:r>
            <a:r>
              <a:rPr lang="ko-KR" altLang="en-US" dirty="0"/>
              <a:t>이를 소수의 그룹으로 묶는 </a:t>
            </a:r>
            <a:r>
              <a:rPr lang="ko-KR" altLang="en-US" dirty="0" smtClean="0"/>
              <a:t>알고리즘</a:t>
            </a:r>
            <a:endParaRPr lang="en-US" altLang="ko-KR" dirty="0"/>
          </a:p>
          <a:p>
            <a:r>
              <a:rPr lang="ko-KR" altLang="en-US" dirty="0" smtClean="0"/>
              <a:t>방법</a:t>
            </a:r>
            <a:endParaRPr lang="en-US" altLang="ko-KR" dirty="0"/>
          </a:p>
          <a:p>
            <a:pPr lvl="1"/>
            <a:r>
              <a:rPr lang="en-US" altLang="ko-KR" dirty="0" smtClean="0"/>
              <a:t>1. </a:t>
            </a:r>
            <a:r>
              <a:rPr lang="ko-KR" altLang="en-US" dirty="0" smtClean="0"/>
              <a:t>주어진 </a:t>
            </a:r>
            <a:r>
              <a:rPr lang="ko-KR" altLang="en-US" dirty="0"/>
              <a:t>입력 중 </a:t>
            </a:r>
            <a:r>
              <a:rPr lang="en-US" altLang="ko-KR" dirty="0"/>
              <a:t>K</a:t>
            </a:r>
            <a:r>
              <a:rPr lang="ko-KR" altLang="en-US" dirty="0"/>
              <a:t>개의 클러스터 중심을 임의로 정한 </a:t>
            </a:r>
            <a:r>
              <a:rPr lang="ko-KR" altLang="en-US" dirty="0" smtClean="0"/>
              <a:t>다음</a:t>
            </a:r>
            <a:endParaRPr lang="en-US" altLang="ko-KR" dirty="0" smtClean="0"/>
          </a:p>
          <a:p>
            <a:pPr lvl="1"/>
            <a:r>
              <a:rPr lang="en-US" altLang="ko-KR" dirty="0" smtClean="0"/>
              <a:t>2. </a:t>
            </a:r>
            <a:r>
              <a:rPr lang="ko-KR" altLang="en-US" dirty="0" smtClean="0"/>
              <a:t>각 </a:t>
            </a:r>
            <a:r>
              <a:rPr lang="ko-KR" altLang="en-US" dirty="0"/>
              <a:t>데이터와 </a:t>
            </a:r>
            <a:r>
              <a:rPr lang="en-US" altLang="ko-KR" dirty="0"/>
              <a:t>K</a:t>
            </a:r>
            <a:r>
              <a:rPr lang="ko-KR" altLang="en-US" dirty="0"/>
              <a:t>개의 중심과의 거리를 비교해서 가장 가까운 클러스터로 </a:t>
            </a:r>
            <a:r>
              <a:rPr lang="ko-KR" altLang="en-US" dirty="0" smtClean="0"/>
              <a:t>배당하고</a:t>
            </a:r>
            <a:endParaRPr lang="en-US" altLang="ko-KR" dirty="0" smtClean="0"/>
          </a:p>
          <a:p>
            <a:pPr lvl="1"/>
            <a:r>
              <a:rPr lang="en-US" altLang="ko-KR" dirty="0" smtClean="0"/>
              <a:t>3. K</a:t>
            </a:r>
            <a:r>
              <a:rPr lang="ko-KR" altLang="en-US" dirty="0"/>
              <a:t>개의 중심의 위치를 해당 클러스터로 옮긴 후</a:t>
            </a:r>
            <a:r>
              <a:rPr lang="en-US" altLang="ko-KR" dirty="0"/>
              <a:t>, </a:t>
            </a:r>
            <a:r>
              <a:rPr lang="ko-KR" altLang="en-US" dirty="0"/>
              <a:t>이를 반복하는 </a:t>
            </a:r>
            <a:r>
              <a:rPr lang="ko-KR" altLang="en-US" dirty="0" smtClean="0"/>
              <a:t>알고리즘</a:t>
            </a:r>
            <a:endParaRPr lang="ko-KR" altLang="en-US" dirty="0"/>
          </a:p>
          <a:p>
            <a:endParaRPr lang="ko-KR" altLang="en-US" dirty="0"/>
          </a:p>
        </p:txBody>
      </p:sp>
      <p:pic>
        <p:nvPicPr>
          <p:cNvPr id="7170" name="Picture 2" descr="https://t1.daumcdn.net/cfile/tistory/9909223C5AC63A891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4185" y="3544976"/>
            <a:ext cx="7810500" cy="1838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625136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번호 개체 틀 1"/>
          <p:cNvSpPr>
            <a:spLocks noGrp="1"/>
          </p:cNvSpPr>
          <p:nvPr>
            <p:ph type="sldNum" sz="quarter" idx="4"/>
          </p:nvPr>
        </p:nvSpPr>
        <p:spPr/>
        <p:txBody>
          <a:bodyPr/>
          <a:lstStyle/>
          <a:p>
            <a:fld id="{B4F3E208-3B10-45C3-AB64-9D3429F1AD1A}" type="slidenum">
              <a:rPr lang="ko-KR" altLang="en-US" smtClean="0"/>
              <a:t>27</a:t>
            </a:fld>
            <a:endParaRPr lang="ko-KR" altLang="en-US"/>
          </a:p>
        </p:txBody>
      </p:sp>
      <p:sp>
        <p:nvSpPr>
          <p:cNvPr id="3" name="제목 2"/>
          <p:cNvSpPr>
            <a:spLocks noGrp="1"/>
          </p:cNvSpPr>
          <p:nvPr>
            <p:ph type="title"/>
          </p:nvPr>
        </p:nvSpPr>
        <p:spPr/>
        <p:txBody>
          <a:bodyPr/>
          <a:lstStyle/>
          <a:p>
            <a:r>
              <a:rPr lang="en-US" altLang="ko-KR" dirty="0" smtClean="0"/>
              <a:t>KC </a:t>
            </a:r>
            <a:r>
              <a:rPr lang="ko-KR" altLang="en-US" dirty="0" smtClean="0"/>
              <a:t>학습과정</a:t>
            </a:r>
            <a:r>
              <a:rPr lang="en-US" altLang="ko-KR" dirty="0" smtClean="0"/>
              <a:t>(1)</a:t>
            </a:r>
            <a:endParaRPr lang="ko-KR" altLang="en-US" dirty="0"/>
          </a:p>
        </p:txBody>
      </p:sp>
      <p:sp>
        <p:nvSpPr>
          <p:cNvPr id="4" name="내용 개체 틀 3"/>
          <p:cNvSpPr>
            <a:spLocks noGrp="1"/>
          </p:cNvSpPr>
          <p:nvPr>
            <p:ph idx="1"/>
          </p:nvPr>
        </p:nvSpPr>
        <p:spPr/>
        <p:txBody>
          <a:bodyPr/>
          <a:lstStyle/>
          <a:p>
            <a:r>
              <a:rPr lang="en-US" altLang="ko-KR" dirty="0" smtClean="0"/>
              <a:t>EM </a:t>
            </a:r>
            <a:r>
              <a:rPr lang="ko-KR" altLang="en-US" dirty="0"/>
              <a:t>알고리즘을 기반으로 </a:t>
            </a:r>
            <a:r>
              <a:rPr lang="ko-KR" altLang="en-US" dirty="0" smtClean="0"/>
              <a:t>작동</a:t>
            </a:r>
            <a:endParaRPr lang="en-US" altLang="ko-KR" dirty="0" smtClean="0"/>
          </a:p>
          <a:p>
            <a:pPr lvl="1"/>
            <a:r>
              <a:rPr lang="en-US" altLang="ko-KR" dirty="0" smtClean="0"/>
              <a:t>EM </a:t>
            </a:r>
            <a:r>
              <a:rPr lang="ko-KR" altLang="en-US" dirty="0" smtClean="0"/>
              <a:t>알고리즘은 </a:t>
            </a:r>
            <a:r>
              <a:rPr lang="ko-KR" altLang="en-US" dirty="0"/>
              <a:t>크게 </a:t>
            </a:r>
            <a:r>
              <a:rPr lang="en-US" altLang="ko-KR" dirty="0"/>
              <a:t>Expectation </a:t>
            </a:r>
            <a:r>
              <a:rPr lang="ko-KR" altLang="en-US" dirty="0"/>
              <a:t>스텝과 </a:t>
            </a:r>
            <a:r>
              <a:rPr lang="en-US" altLang="ko-KR" dirty="0"/>
              <a:t>Maximization </a:t>
            </a:r>
            <a:r>
              <a:rPr lang="ko-KR" altLang="en-US" dirty="0"/>
              <a:t>스텝으로 </a:t>
            </a:r>
            <a:r>
              <a:rPr lang="ko-KR" altLang="en-US" dirty="0" smtClean="0"/>
              <a:t>나눔</a:t>
            </a:r>
            <a:endParaRPr lang="en-US" altLang="ko-KR" dirty="0" smtClean="0"/>
          </a:p>
          <a:p>
            <a:pPr lvl="2"/>
            <a:r>
              <a:rPr lang="ko-KR" altLang="en-US" dirty="0" smtClean="0"/>
              <a:t>이를 </a:t>
            </a:r>
            <a:r>
              <a:rPr lang="ko-KR" altLang="en-US" dirty="0"/>
              <a:t>수렴할 때까지 반복하는 </a:t>
            </a:r>
            <a:r>
              <a:rPr lang="ko-KR" altLang="en-US" dirty="0" smtClean="0"/>
              <a:t>방식</a:t>
            </a:r>
            <a:endParaRPr lang="en-US" altLang="ko-KR" dirty="0" smtClean="0"/>
          </a:p>
          <a:p>
            <a:r>
              <a:rPr lang="ko-KR" altLang="en-US" dirty="0"/>
              <a:t>군집 수 </a:t>
            </a:r>
            <a:r>
              <a:rPr lang="en-US" altLang="ko-KR" dirty="0"/>
              <a:t>k</a:t>
            </a:r>
            <a:r>
              <a:rPr lang="ko-KR" altLang="en-US" dirty="0"/>
              <a:t>를 </a:t>
            </a:r>
            <a:r>
              <a:rPr lang="en-US" altLang="ko-KR" dirty="0"/>
              <a:t>2</a:t>
            </a:r>
            <a:r>
              <a:rPr lang="ko-KR" altLang="en-US" dirty="0" smtClean="0"/>
              <a:t>로</a:t>
            </a:r>
            <a:endParaRPr lang="en-US" altLang="ko-KR" dirty="0" smtClean="0"/>
          </a:p>
          <a:p>
            <a:pPr lvl="1"/>
            <a:r>
              <a:rPr lang="ko-KR" altLang="en-US" dirty="0" smtClean="0"/>
              <a:t>우선 </a:t>
            </a:r>
            <a:r>
              <a:rPr lang="ko-KR" altLang="en-US" dirty="0"/>
              <a:t>군집의 중심</a:t>
            </a:r>
            <a:r>
              <a:rPr lang="en-US" altLang="ko-KR" dirty="0"/>
              <a:t>(</a:t>
            </a:r>
            <a:r>
              <a:rPr lang="ko-KR" altLang="en-US" dirty="0"/>
              <a:t>빨간색 점</a:t>
            </a:r>
            <a:r>
              <a:rPr lang="en-US" altLang="ko-KR" dirty="0"/>
              <a:t>)</a:t>
            </a:r>
            <a:r>
              <a:rPr lang="ko-KR" altLang="en-US" dirty="0"/>
              <a:t>을 랜덤 </a:t>
            </a:r>
            <a:r>
              <a:rPr lang="ko-KR" altLang="en-US" dirty="0" smtClean="0"/>
              <a:t>초기화</a:t>
            </a:r>
            <a:endParaRPr lang="en-US" altLang="ko-KR" dirty="0" smtClean="0"/>
          </a:p>
          <a:p>
            <a:pPr lvl="1"/>
            <a:endParaRPr lang="en-US" altLang="ko-KR" dirty="0"/>
          </a:p>
          <a:p>
            <a:pPr lvl="1"/>
            <a:endParaRPr lang="en-US" altLang="ko-KR" dirty="0" smtClean="0"/>
          </a:p>
          <a:p>
            <a:pPr lvl="1"/>
            <a:endParaRPr lang="en-US" altLang="ko-KR" dirty="0" smtClean="0"/>
          </a:p>
          <a:p>
            <a:pPr lvl="1"/>
            <a:endParaRPr lang="en-US" altLang="ko-KR" dirty="0"/>
          </a:p>
          <a:p>
            <a:pPr lvl="1"/>
            <a:r>
              <a:rPr lang="en-US" altLang="ko-KR" dirty="0"/>
              <a:t>Expectation </a:t>
            </a:r>
            <a:r>
              <a:rPr lang="ko-KR" altLang="en-US" dirty="0"/>
              <a:t>스텝 </a:t>
            </a:r>
            <a:endParaRPr lang="en-US" altLang="ko-KR" dirty="0" smtClean="0"/>
          </a:p>
          <a:p>
            <a:pPr lvl="2"/>
            <a:r>
              <a:rPr lang="ko-KR" altLang="en-US" dirty="0" smtClean="0"/>
              <a:t>모든 </a:t>
            </a:r>
            <a:r>
              <a:rPr lang="ko-KR" altLang="en-US" dirty="0"/>
              <a:t>개체들</a:t>
            </a:r>
            <a:r>
              <a:rPr lang="en-US" altLang="ko-KR" dirty="0"/>
              <a:t>(</a:t>
            </a:r>
            <a:r>
              <a:rPr lang="ko-KR" altLang="en-US" dirty="0"/>
              <a:t>파란색 점</a:t>
            </a:r>
            <a:r>
              <a:rPr lang="en-US" altLang="ko-KR" dirty="0"/>
              <a:t>)</a:t>
            </a:r>
            <a:r>
              <a:rPr lang="ko-KR" altLang="en-US" dirty="0"/>
              <a:t>을 </a:t>
            </a:r>
            <a:r>
              <a:rPr lang="ko-KR" altLang="en-US" dirty="0" smtClean="0"/>
              <a:t>가장 </a:t>
            </a:r>
            <a:r>
              <a:rPr lang="ko-KR" altLang="en-US" dirty="0"/>
              <a:t>가까운 중심에 군집</a:t>
            </a:r>
            <a:r>
              <a:rPr lang="en-US" altLang="ko-KR" dirty="0"/>
              <a:t>(</a:t>
            </a:r>
            <a:r>
              <a:rPr lang="ko-KR" altLang="en-US" dirty="0"/>
              <a:t>녹색 박스</a:t>
            </a:r>
            <a:r>
              <a:rPr lang="en-US" altLang="ko-KR" dirty="0"/>
              <a:t>)</a:t>
            </a:r>
            <a:r>
              <a:rPr lang="ko-KR" altLang="en-US" dirty="0"/>
              <a:t>으로 </a:t>
            </a:r>
            <a:r>
              <a:rPr lang="ko-KR" altLang="en-US" dirty="0" smtClean="0"/>
              <a:t>할당</a:t>
            </a:r>
            <a:endParaRPr lang="en-US" altLang="ko-KR" dirty="0" smtClean="0"/>
          </a:p>
        </p:txBody>
      </p:sp>
      <p:pic>
        <p:nvPicPr>
          <p:cNvPr id="4098" name="Picture 2" descr="http://i.imgur.com/hgNzXsc.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61217" y="2864064"/>
            <a:ext cx="3535231" cy="1075178"/>
          </a:xfrm>
          <a:prstGeom prst="rect">
            <a:avLst/>
          </a:prstGeom>
          <a:noFill/>
          <a:extLst>
            <a:ext uri="{909E8E84-426E-40DD-AFC4-6F175D3DCCD1}">
              <a14:hiddenFill xmlns:a14="http://schemas.microsoft.com/office/drawing/2010/main">
                <a:solidFill>
                  <a:srgbClr val="FFFFFF"/>
                </a:solidFill>
              </a14:hiddenFill>
            </a:ext>
          </a:extLst>
        </p:spPr>
      </p:pic>
      <p:sp>
        <p:nvSpPr>
          <p:cNvPr id="5" name="직사각형 4"/>
          <p:cNvSpPr/>
          <p:nvPr/>
        </p:nvSpPr>
        <p:spPr>
          <a:xfrm>
            <a:off x="243073" y="6479129"/>
            <a:ext cx="4572000" cy="276999"/>
          </a:xfrm>
          <a:prstGeom prst="rect">
            <a:avLst/>
          </a:prstGeom>
        </p:spPr>
        <p:txBody>
          <a:bodyPr>
            <a:spAutoFit/>
          </a:bodyPr>
          <a:lstStyle/>
          <a:p>
            <a:r>
              <a:rPr lang="en-US" altLang="ko-KR" sz="1200" dirty="0">
                <a:hlinkClick r:id="rId3"/>
              </a:rPr>
              <a:t>https://ratsgo.github.io/machine%20learning/2017/04/19/KC/</a:t>
            </a:r>
            <a:endParaRPr lang="ko-KR" altLang="en-US" sz="1200" dirty="0"/>
          </a:p>
        </p:txBody>
      </p:sp>
      <p:pic>
        <p:nvPicPr>
          <p:cNvPr id="4100" name="Picture 4" descr="http://i.imgur.com/OFn22dM.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961217" y="4801370"/>
            <a:ext cx="3535231" cy="11939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386036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번호 개체 틀 1"/>
          <p:cNvSpPr>
            <a:spLocks noGrp="1"/>
          </p:cNvSpPr>
          <p:nvPr>
            <p:ph type="sldNum" sz="quarter" idx="4"/>
          </p:nvPr>
        </p:nvSpPr>
        <p:spPr/>
        <p:txBody>
          <a:bodyPr/>
          <a:lstStyle/>
          <a:p>
            <a:fld id="{B4F3E208-3B10-45C3-AB64-9D3429F1AD1A}" type="slidenum">
              <a:rPr lang="ko-KR" altLang="en-US" smtClean="0"/>
              <a:t>28</a:t>
            </a:fld>
            <a:endParaRPr lang="ko-KR" altLang="en-US"/>
          </a:p>
        </p:txBody>
      </p:sp>
      <p:sp>
        <p:nvSpPr>
          <p:cNvPr id="3" name="제목 2"/>
          <p:cNvSpPr>
            <a:spLocks noGrp="1"/>
          </p:cNvSpPr>
          <p:nvPr>
            <p:ph type="title"/>
          </p:nvPr>
        </p:nvSpPr>
        <p:spPr/>
        <p:txBody>
          <a:bodyPr/>
          <a:lstStyle/>
          <a:p>
            <a:r>
              <a:rPr lang="en-US" altLang="ko-KR" dirty="0"/>
              <a:t>KC </a:t>
            </a:r>
            <a:r>
              <a:rPr lang="ko-KR" altLang="en-US" dirty="0"/>
              <a:t>학습과정</a:t>
            </a:r>
            <a:r>
              <a:rPr lang="en-US" altLang="ko-KR" dirty="0" smtClean="0"/>
              <a:t>(2)</a:t>
            </a:r>
            <a:endParaRPr lang="ko-KR" altLang="en-US" dirty="0"/>
          </a:p>
        </p:txBody>
      </p:sp>
      <p:sp>
        <p:nvSpPr>
          <p:cNvPr id="4" name="내용 개체 틀 3"/>
          <p:cNvSpPr>
            <a:spLocks noGrp="1"/>
          </p:cNvSpPr>
          <p:nvPr>
            <p:ph idx="1"/>
          </p:nvPr>
        </p:nvSpPr>
        <p:spPr>
          <a:xfrm>
            <a:off x="297076" y="1193960"/>
            <a:ext cx="4015843" cy="5151503"/>
          </a:xfrm>
        </p:spPr>
        <p:txBody>
          <a:bodyPr>
            <a:normAutofit/>
          </a:bodyPr>
          <a:lstStyle/>
          <a:p>
            <a:r>
              <a:rPr lang="en-US" altLang="ko-KR" dirty="0"/>
              <a:t>Maximization </a:t>
            </a:r>
            <a:r>
              <a:rPr lang="ko-KR" altLang="en-US" dirty="0"/>
              <a:t>스텝 </a:t>
            </a:r>
            <a:endParaRPr lang="en-US" altLang="ko-KR" dirty="0" smtClean="0"/>
          </a:p>
          <a:p>
            <a:pPr lvl="1"/>
            <a:r>
              <a:rPr lang="ko-KR" altLang="en-US" dirty="0" smtClean="0"/>
              <a:t>중심을 </a:t>
            </a:r>
            <a:r>
              <a:rPr lang="ko-KR" altLang="en-US" dirty="0"/>
              <a:t>군집 경계에 맞게 </a:t>
            </a:r>
            <a:r>
              <a:rPr lang="ko-KR" altLang="en-US" dirty="0" smtClean="0"/>
              <a:t>수정</a:t>
            </a:r>
            <a:endParaRPr lang="en-US" altLang="ko-KR" dirty="0" smtClean="0"/>
          </a:p>
          <a:p>
            <a:endParaRPr lang="en-US" altLang="ko-KR" dirty="0" smtClean="0"/>
          </a:p>
          <a:p>
            <a:endParaRPr lang="en-US" altLang="ko-KR" dirty="0"/>
          </a:p>
          <a:p>
            <a:r>
              <a:rPr lang="ko-KR" altLang="en-US" dirty="0"/>
              <a:t>다시 </a:t>
            </a:r>
            <a:r>
              <a:rPr lang="en-US" altLang="ko-KR" dirty="0"/>
              <a:t>Expectation </a:t>
            </a:r>
            <a:r>
              <a:rPr lang="ko-KR" altLang="en-US" dirty="0"/>
              <a:t>스텝을 </a:t>
            </a:r>
            <a:r>
              <a:rPr lang="ko-KR" altLang="en-US" dirty="0" smtClean="0"/>
              <a:t>적용</a:t>
            </a:r>
            <a:endParaRPr lang="en-US" altLang="ko-KR" dirty="0" smtClean="0"/>
          </a:p>
          <a:p>
            <a:pPr lvl="1"/>
            <a:r>
              <a:rPr lang="ko-KR" altLang="en-US" dirty="0" smtClean="0"/>
              <a:t>모든 </a:t>
            </a:r>
            <a:r>
              <a:rPr lang="ko-KR" altLang="en-US" dirty="0"/>
              <a:t>개체들을 가장 가까운 중심에 군집</a:t>
            </a:r>
            <a:r>
              <a:rPr lang="en-US" altLang="ko-KR" dirty="0"/>
              <a:t>(</a:t>
            </a:r>
            <a:r>
              <a:rPr lang="ko-KR" altLang="en-US" dirty="0"/>
              <a:t>보라색 박스</a:t>
            </a:r>
            <a:r>
              <a:rPr lang="en-US" altLang="ko-KR" dirty="0"/>
              <a:t>)</a:t>
            </a:r>
            <a:r>
              <a:rPr lang="ko-KR" altLang="en-US" dirty="0"/>
              <a:t>으로 </a:t>
            </a:r>
            <a:r>
              <a:rPr lang="ko-KR" altLang="en-US" dirty="0" smtClean="0"/>
              <a:t>할당</a:t>
            </a:r>
            <a:endParaRPr lang="en-US" altLang="ko-KR" dirty="0"/>
          </a:p>
          <a:p>
            <a:endParaRPr lang="en-US" altLang="ko-KR" dirty="0" smtClean="0"/>
          </a:p>
          <a:p>
            <a:endParaRPr lang="en-US" altLang="ko-KR" dirty="0"/>
          </a:p>
          <a:p>
            <a:r>
              <a:rPr lang="en-US" altLang="ko-KR" dirty="0"/>
              <a:t>Maximization </a:t>
            </a:r>
            <a:r>
              <a:rPr lang="ko-KR" altLang="en-US" dirty="0"/>
              <a:t>스텝을 또 적용해 중심을 </a:t>
            </a:r>
            <a:r>
              <a:rPr lang="ko-KR" altLang="en-US" dirty="0" smtClean="0"/>
              <a:t>업데이트</a:t>
            </a:r>
            <a:endParaRPr lang="en-US" altLang="ko-KR" dirty="0" smtClean="0"/>
          </a:p>
          <a:p>
            <a:pPr lvl="1"/>
            <a:r>
              <a:rPr lang="en-US" altLang="ko-KR" dirty="0" smtClean="0"/>
              <a:t>Expectation</a:t>
            </a:r>
            <a:r>
              <a:rPr lang="ko-KR" altLang="en-US" dirty="0"/>
              <a:t>과 </a:t>
            </a:r>
            <a:r>
              <a:rPr lang="en-US" altLang="ko-KR" dirty="0"/>
              <a:t>Maximization </a:t>
            </a:r>
            <a:r>
              <a:rPr lang="ko-KR" altLang="en-US" dirty="0"/>
              <a:t>스텝을 반복 적용해도 결과가 바뀌지 않거나</a:t>
            </a:r>
            <a:r>
              <a:rPr lang="en-US" altLang="ko-KR" dirty="0"/>
              <a:t>(=</a:t>
            </a:r>
            <a:r>
              <a:rPr lang="ko-KR" altLang="en-US" dirty="0"/>
              <a:t>해가 수렴</a:t>
            </a:r>
            <a:r>
              <a:rPr lang="en-US" altLang="ko-KR" dirty="0" smtClean="0"/>
              <a:t>)</a:t>
            </a:r>
          </a:p>
          <a:p>
            <a:pPr lvl="1"/>
            <a:r>
              <a:rPr lang="ko-KR" altLang="en-US" dirty="0" smtClean="0"/>
              <a:t>사용자가 </a:t>
            </a:r>
            <a:r>
              <a:rPr lang="ko-KR" altLang="en-US" dirty="0"/>
              <a:t>정한 </a:t>
            </a:r>
            <a:r>
              <a:rPr lang="ko-KR" altLang="en-US" dirty="0" smtClean="0"/>
              <a:t>반복 수를 </a:t>
            </a:r>
            <a:r>
              <a:rPr lang="ko-KR" altLang="en-US" dirty="0"/>
              <a:t>채우게 되면 학습이 </a:t>
            </a:r>
            <a:r>
              <a:rPr lang="ko-KR" altLang="en-US" dirty="0" smtClean="0"/>
              <a:t>종료</a:t>
            </a:r>
            <a:endParaRPr lang="ko-KR" altLang="en-US" dirty="0"/>
          </a:p>
        </p:txBody>
      </p:sp>
      <p:pic>
        <p:nvPicPr>
          <p:cNvPr id="5122" name="Picture 2" descr="http://i.imgur.com/UmBgHhf.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72114" y="1372069"/>
            <a:ext cx="4064139" cy="1351034"/>
          </a:xfrm>
          <a:prstGeom prst="rect">
            <a:avLst/>
          </a:prstGeom>
          <a:noFill/>
          <a:extLst>
            <a:ext uri="{909E8E84-426E-40DD-AFC4-6F175D3DCCD1}">
              <a14:hiddenFill xmlns:a14="http://schemas.microsoft.com/office/drawing/2010/main">
                <a:solidFill>
                  <a:srgbClr val="FFFFFF"/>
                </a:solidFill>
              </a14:hiddenFill>
            </a:ext>
          </a:extLst>
        </p:spPr>
      </p:pic>
      <p:pic>
        <p:nvPicPr>
          <p:cNvPr id="6" name="그림 5"/>
          <p:cNvPicPr>
            <a:picLocks noChangeAspect="1"/>
          </p:cNvPicPr>
          <p:nvPr/>
        </p:nvPicPr>
        <p:blipFill>
          <a:blip r:embed="rId3"/>
          <a:stretch>
            <a:fillRect/>
          </a:stretch>
        </p:blipFill>
        <p:spPr>
          <a:xfrm>
            <a:off x="4602258" y="4700440"/>
            <a:ext cx="3999663" cy="1315325"/>
          </a:xfrm>
          <a:prstGeom prst="rect">
            <a:avLst/>
          </a:prstGeom>
        </p:spPr>
      </p:pic>
      <p:pic>
        <p:nvPicPr>
          <p:cNvPr id="7" name="그림 6"/>
          <p:cNvPicPr>
            <a:picLocks noChangeAspect="1"/>
          </p:cNvPicPr>
          <p:nvPr/>
        </p:nvPicPr>
        <p:blipFill>
          <a:blip r:embed="rId4"/>
          <a:stretch>
            <a:fillRect/>
          </a:stretch>
        </p:blipFill>
        <p:spPr>
          <a:xfrm>
            <a:off x="4606445" y="3052798"/>
            <a:ext cx="3995476" cy="1326455"/>
          </a:xfrm>
          <a:prstGeom prst="rect">
            <a:avLst/>
          </a:prstGeom>
        </p:spPr>
      </p:pic>
    </p:spTree>
    <p:extLst>
      <p:ext uri="{BB962C8B-B14F-4D97-AF65-F5344CB8AC3E}">
        <p14:creationId xmlns:p14="http://schemas.microsoft.com/office/powerpoint/2010/main" val="73688927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번호 개체 틀 1"/>
          <p:cNvSpPr>
            <a:spLocks noGrp="1"/>
          </p:cNvSpPr>
          <p:nvPr>
            <p:ph type="sldNum" sz="quarter" idx="4"/>
          </p:nvPr>
        </p:nvSpPr>
        <p:spPr/>
        <p:txBody>
          <a:bodyPr/>
          <a:lstStyle/>
          <a:p>
            <a:fld id="{B4F3E208-3B10-45C3-AB64-9D3429F1AD1A}" type="slidenum">
              <a:rPr lang="ko-KR" altLang="en-US" smtClean="0"/>
              <a:t>29</a:t>
            </a:fld>
            <a:endParaRPr lang="ko-KR" altLang="en-US"/>
          </a:p>
        </p:txBody>
      </p:sp>
      <p:sp>
        <p:nvSpPr>
          <p:cNvPr id="3" name="제목 2"/>
          <p:cNvSpPr>
            <a:spLocks noGrp="1"/>
          </p:cNvSpPr>
          <p:nvPr>
            <p:ph type="title"/>
          </p:nvPr>
        </p:nvSpPr>
        <p:spPr/>
        <p:txBody>
          <a:bodyPr/>
          <a:lstStyle/>
          <a:p>
            <a:r>
              <a:rPr lang="ko-KR" altLang="en-US" dirty="0" smtClean="0"/>
              <a:t>파일 </a:t>
            </a:r>
            <a:endParaRPr lang="ko-KR" altLang="en-US" dirty="0"/>
          </a:p>
        </p:txBody>
      </p:sp>
      <p:sp>
        <p:nvSpPr>
          <p:cNvPr id="4" name="내용 개체 틀 3"/>
          <p:cNvSpPr>
            <a:spLocks noGrp="1"/>
          </p:cNvSpPr>
          <p:nvPr>
            <p:ph idx="1"/>
          </p:nvPr>
        </p:nvSpPr>
        <p:spPr/>
        <p:txBody>
          <a:bodyPr/>
          <a:lstStyle/>
          <a:p>
            <a:r>
              <a:rPr lang="en-US" altLang="ko-KR" dirty="0"/>
              <a:t>ch9_3_k-means_clustering.ipynb</a:t>
            </a:r>
            <a:endParaRPr lang="ko-KR" altLang="en-US" dirty="0"/>
          </a:p>
        </p:txBody>
      </p:sp>
    </p:spTree>
    <p:extLst>
      <p:ext uri="{BB962C8B-B14F-4D97-AF65-F5344CB8AC3E}">
        <p14:creationId xmlns:p14="http://schemas.microsoft.com/office/powerpoint/2010/main" val="119816308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번호 개체 틀 1"/>
          <p:cNvSpPr>
            <a:spLocks noGrp="1"/>
          </p:cNvSpPr>
          <p:nvPr>
            <p:ph type="sldNum" sz="quarter" idx="4"/>
          </p:nvPr>
        </p:nvSpPr>
        <p:spPr/>
        <p:txBody>
          <a:bodyPr/>
          <a:lstStyle/>
          <a:p>
            <a:fld id="{B4F3E208-3B10-45C3-AB64-9D3429F1AD1A}" type="slidenum">
              <a:rPr lang="ko-KR" altLang="en-US" smtClean="0"/>
              <a:t>3</a:t>
            </a:fld>
            <a:endParaRPr lang="ko-KR" altLang="en-US"/>
          </a:p>
        </p:txBody>
      </p:sp>
      <p:sp>
        <p:nvSpPr>
          <p:cNvPr id="3" name="제목 2"/>
          <p:cNvSpPr>
            <a:spLocks noGrp="1"/>
          </p:cNvSpPr>
          <p:nvPr>
            <p:ph type="title"/>
          </p:nvPr>
        </p:nvSpPr>
        <p:spPr/>
        <p:txBody>
          <a:bodyPr/>
          <a:lstStyle/>
          <a:p>
            <a:r>
              <a:rPr lang="ko-KR" altLang="en-US" dirty="0" err="1"/>
              <a:t>오토인코더</a:t>
            </a:r>
            <a:r>
              <a:rPr lang="ko-KR" altLang="en-US" dirty="0"/>
              <a:t> </a:t>
            </a:r>
            <a:r>
              <a:rPr lang="ko-KR" altLang="en-US" dirty="0" smtClean="0"/>
              <a:t>구성</a:t>
            </a:r>
            <a:endParaRPr lang="ko-KR" altLang="en-US" dirty="0"/>
          </a:p>
        </p:txBody>
      </p:sp>
      <p:sp>
        <p:nvSpPr>
          <p:cNvPr id="4" name="내용 개체 틀 3"/>
          <p:cNvSpPr>
            <a:spLocks noGrp="1"/>
          </p:cNvSpPr>
          <p:nvPr>
            <p:ph idx="1"/>
          </p:nvPr>
        </p:nvSpPr>
        <p:spPr/>
        <p:txBody>
          <a:bodyPr/>
          <a:lstStyle/>
          <a:p>
            <a:r>
              <a:rPr lang="ko-KR" altLang="en-US" dirty="0" smtClean="0"/>
              <a:t> 오토인코더는 </a:t>
            </a:r>
            <a:r>
              <a:rPr lang="ko-KR" altLang="en-US" dirty="0"/>
              <a:t>크게 </a:t>
            </a:r>
            <a:r>
              <a:rPr lang="en-US" altLang="ko-KR" dirty="0"/>
              <a:t>3</a:t>
            </a:r>
            <a:r>
              <a:rPr lang="ko-KR" altLang="en-US" dirty="0"/>
              <a:t>가지 부분으로 구성</a:t>
            </a:r>
            <a:endParaRPr lang="en-US" altLang="ko-KR" dirty="0"/>
          </a:p>
          <a:p>
            <a:pPr lvl="1"/>
            <a:r>
              <a:rPr lang="ko-KR" altLang="en-US" dirty="0" smtClean="0"/>
              <a:t>잠재 변수</a:t>
            </a:r>
            <a:r>
              <a:rPr lang="en-US" altLang="ko-KR" dirty="0" smtClean="0"/>
              <a:t>(</a:t>
            </a:r>
            <a:r>
              <a:rPr lang="ko-KR" altLang="en-US" dirty="0" err="1" smtClean="0"/>
              <a:t>은닉층</a:t>
            </a:r>
            <a:r>
              <a:rPr lang="en-US" altLang="ko-KR" dirty="0" smtClean="0"/>
              <a:t>)</a:t>
            </a:r>
            <a:r>
              <a:rPr lang="ko-KR" altLang="en-US" dirty="0" smtClean="0"/>
              <a:t>를 </a:t>
            </a:r>
            <a:r>
              <a:rPr lang="ko-KR" altLang="en-US" dirty="0"/>
              <a:t>기준으로 하나의 </a:t>
            </a:r>
            <a:r>
              <a:rPr lang="ko-KR" altLang="en-US" dirty="0" smtClean="0"/>
              <a:t>대칭구조</a:t>
            </a:r>
            <a:endParaRPr lang="en-US" altLang="ko-KR" dirty="0"/>
          </a:p>
          <a:p>
            <a:pPr lvl="2"/>
            <a:r>
              <a:rPr lang="ko-KR" altLang="en-US" dirty="0"/>
              <a:t>잠재 변수</a:t>
            </a:r>
            <a:r>
              <a:rPr lang="en-US" altLang="ko-KR" dirty="0"/>
              <a:t>(Latent Vector)</a:t>
            </a:r>
            <a:r>
              <a:rPr lang="ko-KR" altLang="en-US" dirty="0"/>
              <a:t>를 중심</a:t>
            </a:r>
            <a:endParaRPr lang="en-US" altLang="ko-KR" dirty="0"/>
          </a:p>
          <a:p>
            <a:pPr lvl="3"/>
            <a:r>
              <a:rPr lang="ko-KR" altLang="en-US" dirty="0" err="1"/>
              <a:t>일차원</a:t>
            </a:r>
            <a:r>
              <a:rPr lang="ko-KR" altLang="en-US" dirty="0"/>
              <a:t> 벡터</a:t>
            </a:r>
            <a:endParaRPr lang="en-US" altLang="ko-KR" dirty="0"/>
          </a:p>
          <a:p>
            <a:pPr lvl="2"/>
            <a:r>
              <a:rPr lang="ko-KR" altLang="en-US" dirty="0"/>
              <a:t>입력에 가까운 부분을 인코더</a:t>
            </a:r>
            <a:r>
              <a:rPr lang="en-US" altLang="ko-KR" dirty="0"/>
              <a:t>(Encoder)</a:t>
            </a:r>
          </a:p>
          <a:p>
            <a:pPr lvl="3"/>
            <a:r>
              <a:rPr lang="ko-KR" altLang="en-US" dirty="0"/>
              <a:t>입력에서 잠재 변수를 생성</a:t>
            </a:r>
            <a:r>
              <a:rPr lang="en-US" altLang="ko-KR" dirty="0"/>
              <a:t>, CNN</a:t>
            </a:r>
            <a:r>
              <a:rPr lang="ko-KR" altLang="en-US" dirty="0"/>
              <a:t>에서 특징 </a:t>
            </a:r>
            <a:r>
              <a:rPr lang="ko-KR" altLang="en-US" dirty="0" err="1"/>
              <a:t>추출기와</a:t>
            </a:r>
            <a:r>
              <a:rPr lang="ko-KR" altLang="en-US" dirty="0"/>
              <a:t> </a:t>
            </a:r>
            <a:r>
              <a:rPr lang="ko-KR" altLang="en-US" dirty="0" err="1"/>
              <a:t>비슷</a:t>
            </a:r>
            <a:endParaRPr lang="en-US" altLang="ko-KR" dirty="0"/>
          </a:p>
          <a:p>
            <a:pPr lvl="2"/>
            <a:r>
              <a:rPr lang="ko-KR" altLang="en-US" dirty="0"/>
              <a:t>출력에 가까운 부분을 </a:t>
            </a:r>
            <a:r>
              <a:rPr lang="ko-KR" altLang="en-US" dirty="0" err="1"/>
              <a:t>디코더</a:t>
            </a:r>
            <a:r>
              <a:rPr lang="en-US" altLang="ko-KR" dirty="0"/>
              <a:t>(Decoder)</a:t>
            </a:r>
          </a:p>
          <a:p>
            <a:pPr lvl="3"/>
            <a:r>
              <a:rPr lang="ko-KR" altLang="en-US" dirty="0"/>
              <a:t>잠재 변수를 출력</a:t>
            </a:r>
            <a:endParaRPr lang="en-US" altLang="ko-KR" dirty="0"/>
          </a:p>
          <a:p>
            <a:endParaRPr lang="ko-KR" altLang="en-US" dirty="0"/>
          </a:p>
        </p:txBody>
      </p:sp>
      <p:pic>
        <p:nvPicPr>
          <p:cNvPr id="2050" name="Picture 2" descr="https://sunghan-kim.github.io/assets/images/book/3minDL/ch08-01-autoencoder-basic-structure.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49894" y="3531410"/>
            <a:ext cx="5429048" cy="3134429"/>
          </a:xfrm>
          <a:prstGeom prst="rect">
            <a:avLst/>
          </a:prstGeom>
          <a:noFill/>
          <a:extLst>
            <a:ext uri="{909E8E84-426E-40DD-AFC4-6F175D3DCCD1}">
              <a14:hiddenFill xmlns:a14="http://schemas.microsoft.com/office/drawing/2010/main">
                <a:solidFill>
                  <a:srgbClr val="FFFFFF"/>
                </a:solidFill>
              </a14:hiddenFill>
            </a:ext>
          </a:extLst>
        </p:spPr>
      </p:pic>
      <p:sp>
        <p:nvSpPr>
          <p:cNvPr id="5" name="사각형 설명선 4"/>
          <p:cNvSpPr/>
          <p:nvPr/>
        </p:nvSpPr>
        <p:spPr>
          <a:xfrm>
            <a:off x="5636302" y="1738859"/>
            <a:ext cx="3028013" cy="749508"/>
          </a:xfrm>
          <a:prstGeom prst="wedgeRectCallout">
            <a:avLst>
              <a:gd name="adj1" fmla="val -81823"/>
              <a:gd name="adj2" fmla="val 275117"/>
            </a:avLst>
          </a:prstGeom>
          <a:noFill/>
          <a:ln w="127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smtClean="0">
                <a:solidFill>
                  <a:srgbClr val="0000FF"/>
                </a:solidFill>
              </a:rPr>
              <a:t>이 </a:t>
            </a:r>
            <a:r>
              <a:rPr lang="ko-KR" altLang="en-US" dirty="0" err="1" smtClean="0">
                <a:solidFill>
                  <a:srgbClr val="0000FF"/>
                </a:solidFill>
              </a:rPr>
              <a:t>잠배변수를</a:t>
            </a:r>
            <a:r>
              <a:rPr lang="ko-KR" altLang="en-US" dirty="0" smtClean="0">
                <a:solidFill>
                  <a:srgbClr val="0000FF"/>
                </a:solidFill>
              </a:rPr>
              <a:t> 입력으로 </a:t>
            </a:r>
            <a:r>
              <a:rPr lang="ko-KR" altLang="en-US" dirty="0" err="1" smtClean="0">
                <a:solidFill>
                  <a:srgbClr val="0000FF"/>
                </a:solidFill>
              </a:rPr>
              <a:t>디코더를</a:t>
            </a:r>
            <a:r>
              <a:rPr lang="ko-KR" altLang="en-US" dirty="0" smtClean="0">
                <a:solidFill>
                  <a:srgbClr val="0000FF"/>
                </a:solidFill>
              </a:rPr>
              <a:t> 통해 이미지를 생성</a:t>
            </a:r>
            <a:endParaRPr lang="ko-KR" altLang="en-US" dirty="0">
              <a:solidFill>
                <a:srgbClr val="0000FF"/>
              </a:solidFill>
            </a:endParaRPr>
          </a:p>
        </p:txBody>
      </p:sp>
    </p:spTree>
    <p:extLst>
      <p:ext uri="{BB962C8B-B14F-4D97-AF65-F5344CB8AC3E}">
        <p14:creationId xmlns:p14="http://schemas.microsoft.com/office/powerpoint/2010/main" val="97042639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번호 개체 틀 1"/>
          <p:cNvSpPr>
            <a:spLocks noGrp="1"/>
          </p:cNvSpPr>
          <p:nvPr>
            <p:ph type="sldNum" sz="quarter" idx="4"/>
          </p:nvPr>
        </p:nvSpPr>
        <p:spPr/>
        <p:txBody>
          <a:bodyPr/>
          <a:lstStyle/>
          <a:p>
            <a:fld id="{B4F3E208-3B10-45C3-AB64-9D3429F1AD1A}" type="slidenum">
              <a:rPr lang="ko-KR" altLang="en-US" smtClean="0"/>
              <a:t>30</a:t>
            </a:fld>
            <a:endParaRPr lang="ko-KR" altLang="en-US"/>
          </a:p>
        </p:txBody>
      </p:sp>
      <p:sp>
        <p:nvSpPr>
          <p:cNvPr id="3" name="제목 2"/>
          <p:cNvSpPr>
            <a:spLocks noGrp="1"/>
          </p:cNvSpPr>
          <p:nvPr>
            <p:ph type="title"/>
          </p:nvPr>
        </p:nvSpPr>
        <p:spPr/>
        <p:txBody>
          <a:bodyPr/>
          <a:lstStyle/>
          <a:p>
            <a:r>
              <a:rPr lang="en-US" altLang="ko-KR" dirty="0" smtClean="0"/>
              <a:t>K-</a:t>
            </a:r>
            <a:r>
              <a:rPr lang="en-US" altLang="ko-KR" dirty="0" err="1" smtClean="0"/>
              <a:t>meas</a:t>
            </a:r>
            <a:r>
              <a:rPr lang="en-US" altLang="ko-KR" dirty="0" smtClean="0"/>
              <a:t> </a:t>
            </a:r>
            <a:r>
              <a:rPr lang="ko-KR" altLang="en-US" dirty="0" smtClean="0"/>
              <a:t>군집화 메모 코딩</a:t>
            </a:r>
            <a:r>
              <a:rPr lang="en-US" altLang="ko-KR" dirty="0" smtClean="0"/>
              <a:t>(1)</a:t>
            </a:r>
            <a:endParaRPr lang="ko-KR" altLang="en-US" dirty="0"/>
          </a:p>
        </p:txBody>
      </p:sp>
      <p:sp>
        <p:nvSpPr>
          <p:cNvPr id="4" name="내용 개체 틀 3"/>
          <p:cNvSpPr>
            <a:spLocks noGrp="1"/>
          </p:cNvSpPr>
          <p:nvPr>
            <p:ph idx="1"/>
          </p:nvPr>
        </p:nvSpPr>
        <p:spPr/>
        <p:txBody>
          <a:bodyPr/>
          <a:lstStyle/>
          <a:p>
            <a:endParaRPr lang="ko-KR" altLang="en-US"/>
          </a:p>
        </p:txBody>
      </p:sp>
      <p:sp>
        <p:nvSpPr>
          <p:cNvPr id="5" name="직사각형 4"/>
          <p:cNvSpPr/>
          <p:nvPr/>
        </p:nvSpPr>
        <p:spPr>
          <a:xfrm>
            <a:off x="391254" y="1628566"/>
            <a:ext cx="8415495" cy="3970318"/>
          </a:xfrm>
          <a:prstGeom prst="rect">
            <a:avLst/>
          </a:prstGeom>
        </p:spPr>
        <p:txBody>
          <a:bodyPr wrap="square">
            <a:spAutoFit/>
          </a:bodyPr>
          <a:lstStyle/>
          <a:p>
            <a:r>
              <a:rPr lang="en-US" altLang="ko-KR" sz="1400" dirty="0">
                <a:solidFill>
                  <a:srgbClr val="008000"/>
                </a:solidFill>
                <a:latin typeface="Courier New" panose="02070309020205020404" pitchFamily="49" charset="0"/>
              </a:rPr>
              <a:t># </a:t>
            </a:r>
            <a:r>
              <a:rPr lang="ko-KR" altLang="en-US" sz="1400" dirty="0">
                <a:solidFill>
                  <a:srgbClr val="008000"/>
                </a:solidFill>
                <a:latin typeface="Courier New" panose="02070309020205020404" pitchFamily="49" charset="0"/>
              </a:rPr>
              <a:t>그림 </a:t>
            </a:r>
            <a:r>
              <a:rPr lang="en-US" altLang="ko-KR" sz="1400" dirty="0">
                <a:solidFill>
                  <a:srgbClr val="008000"/>
                </a:solidFill>
                <a:latin typeface="Courier New" panose="02070309020205020404" pitchFamily="49" charset="0"/>
              </a:rPr>
              <a:t>9.8 </a:t>
            </a:r>
            <a:r>
              <a:rPr lang="ko-KR" altLang="en-US" sz="1400" dirty="0">
                <a:solidFill>
                  <a:srgbClr val="008000"/>
                </a:solidFill>
                <a:latin typeface="Courier New" panose="02070309020205020404" pitchFamily="49" charset="0"/>
              </a:rPr>
              <a:t>출력 코드</a:t>
            </a:r>
            <a:endParaRPr lang="ko-KR" altLang="en-US" sz="1400" dirty="0">
              <a:solidFill>
                <a:srgbClr val="000000"/>
              </a:solidFill>
              <a:latin typeface="Courier New" panose="02070309020205020404" pitchFamily="49" charset="0"/>
            </a:endParaRPr>
          </a:p>
          <a:p>
            <a:r>
              <a:rPr lang="en-US" altLang="ko-KR" sz="1400" dirty="0">
                <a:solidFill>
                  <a:srgbClr val="AF00DB"/>
                </a:solidFill>
                <a:latin typeface="Courier New" panose="02070309020205020404" pitchFamily="49" charset="0"/>
              </a:rPr>
              <a:t>import</a:t>
            </a:r>
            <a:r>
              <a:rPr lang="en-US" altLang="ko-KR" sz="1400" dirty="0">
                <a:solidFill>
                  <a:srgbClr val="000000"/>
                </a:solidFill>
                <a:latin typeface="Courier New" panose="02070309020205020404" pitchFamily="49" charset="0"/>
              </a:rPr>
              <a:t> random</a:t>
            </a:r>
          </a:p>
          <a:p>
            <a:r>
              <a:rPr lang="en-US" altLang="ko-KR" sz="1400" dirty="0">
                <a:solidFill>
                  <a:srgbClr val="AF00DB"/>
                </a:solidFill>
                <a:latin typeface="Courier New" panose="02070309020205020404" pitchFamily="49" charset="0"/>
              </a:rPr>
              <a:t>import</a:t>
            </a:r>
            <a:r>
              <a:rPr lang="en-US" altLang="ko-KR" sz="1400" dirty="0">
                <a:solidFill>
                  <a:srgbClr val="000000"/>
                </a:solidFill>
                <a:latin typeface="Courier New" panose="02070309020205020404" pitchFamily="49" charset="0"/>
              </a:rPr>
              <a:t> </a:t>
            </a:r>
            <a:r>
              <a:rPr lang="en-US" altLang="ko-KR" sz="1400" dirty="0" err="1">
                <a:solidFill>
                  <a:srgbClr val="000000"/>
                </a:solidFill>
                <a:latin typeface="Courier New" panose="02070309020205020404" pitchFamily="49" charset="0"/>
              </a:rPr>
              <a:t>matplotlib.pyplot</a:t>
            </a:r>
            <a:r>
              <a:rPr lang="en-US" altLang="ko-KR" sz="1400" dirty="0">
                <a:solidFill>
                  <a:srgbClr val="000000"/>
                </a:solidFill>
                <a:latin typeface="Courier New" panose="02070309020205020404" pitchFamily="49" charset="0"/>
              </a:rPr>
              <a:t> </a:t>
            </a:r>
            <a:r>
              <a:rPr lang="en-US" altLang="ko-KR" sz="1400" dirty="0">
                <a:solidFill>
                  <a:srgbClr val="AF00DB"/>
                </a:solidFill>
                <a:latin typeface="Courier New" panose="02070309020205020404" pitchFamily="49" charset="0"/>
              </a:rPr>
              <a:t>as</a:t>
            </a:r>
            <a:r>
              <a:rPr lang="en-US" altLang="ko-KR" sz="1400" dirty="0">
                <a:solidFill>
                  <a:srgbClr val="000000"/>
                </a:solidFill>
                <a:latin typeface="Courier New" panose="02070309020205020404" pitchFamily="49" charset="0"/>
              </a:rPr>
              <a:t> </a:t>
            </a:r>
            <a:r>
              <a:rPr lang="en-US" altLang="ko-KR" sz="1400" dirty="0" err="1">
                <a:solidFill>
                  <a:srgbClr val="000000"/>
                </a:solidFill>
                <a:latin typeface="Courier New" panose="02070309020205020404" pitchFamily="49" charset="0"/>
              </a:rPr>
              <a:t>plt</a:t>
            </a:r>
            <a:endParaRPr lang="en-US" altLang="ko-KR" sz="1400" dirty="0">
              <a:solidFill>
                <a:srgbClr val="000000"/>
              </a:solidFill>
              <a:latin typeface="Courier New" panose="02070309020205020404" pitchFamily="49" charset="0"/>
            </a:endParaRPr>
          </a:p>
          <a:p>
            <a:r>
              <a:rPr lang="en-US" altLang="ko-KR" sz="1400" dirty="0">
                <a:solidFill>
                  <a:srgbClr val="AF00DB"/>
                </a:solidFill>
                <a:latin typeface="Courier New" panose="02070309020205020404" pitchFamily="49" charset="0"/>
              </a:rPr>
              <a:t>from</a:t>
            </a:r>
            <a:r>
              <a:rPr lang="en-US" altLang="ko-KR" sz="1400" dirty="0">
                <a:solidFill>
                  <a:srgbClr val="000000"/>
                </a:solidFill>
                <a:latin typeface="Courier New" panose="02070309020205020404" pitchFamily="49" charset="0"/>
              </a:rPr>
              <a:t> </a:t>
            </a:r>
            <a:r>
              <a:rPr lang="en-US" altLang="ko-KR" sz="1400" dirty="0" err="1">
                <a:solidFill>
                  <a:srgbClr val="000000"/>
                </a:solidFill>
                <a:latin typeface="Courier New" panose="02070309020205020404" pitchFamily="49" charset="0"/>
              </a:rPr>
              <a:t>sklearn.datasets</a:t>
            </a:r>
            <a:r>
              <a:rPr lang="en-US" altLang="ko-KR" sz="1400" dirty="0">
                <a:solidFill>
                  <a:srgbClr val="000000"/>
                </a:solidFill>
                <a:latin typeface="Courier New" panose="02070309020205020404" pitchFamily="49" charset="0"/>
              </a:rPr>
              <a:t> </a:t>
            </a:r>
            <a:r>
              <a:rPr lang="en-US" altLang="ko-KR" sz="1400" dirty="0">
                <a:solidFill>
                  <a:srgbClr val="AF00DB"/>
                </a:solidFill>
                <a:latin typeface="Courier New" panose="02070309020205020404" pitchFamily="49" charset="0"/>
              </a:rPr>
              <a:t>import</a:t>
            </a:r>
            <a:r>
              <a:rPr lang="en-US" altLang="ko-KR" sz="1400" dirty="0">
                <a:solidFill>
                  <a:srgbClr val="000000"/>
                </a:solidFill>
                <a:latin typeface="Courier New" panose="02070309020205020404" pitchFamily="49" charset="0"/>
              </a:rPr>
              <a:t> </a:t>
            </a:r>
            <a:r>
              <a:rPr lang="en-US" altLang="ko-KR" sz="1400" dirty="0" err="1">
                <a:solidFill>
                  <a:srgbClr val="000000"/>
                </a:solidFill>
                <a:latin typeface="Courier New" panose="02070309020205020404" pitchFamily="49" charset="0"/>
              </a:rPr>
              <a:t>make_blobs</a:t>
            </a:r>
            <a:endParaRPr lang="en-US" altLang="ko-KR" sz="1400" dirty="0">
              <a:solidFill>
                <a:srgbClr val="000000"/>
              </a:solidFill>
              <a:latin typeface="Courier New" panose="02070309020205020404" pitchFamily="49" charset="0"/>
            </a:endParaRPr>
          </a:p>
          <a:p>
            <a:r>
              <a:rPr lang="en-US" altLang="ko-KR" sz="1400" dirty="0">
                <a:solidFill>
                  <a:srgbClr val="AF00DB"/>
                </a:solidFill>
                <a:latin typeface="Courier New" panose="02070309020205020404" pitchFamily="49" charset="0"/>
              </a:rPr>
              <a:t>from</a:t>
            </a:r>
            <a:r>
              <a:rPr lang="en-US" altLang="ko-KR" sz="1400" dirty="0">
                <a:solidFill>
                  <a:srgbClr val="000000"/>
                </a:solidFill>
                <a:latin typeface="Courier New" panose="02070309020205020404" pitchFamily="49" charset="0"/>
              </a:rPr>
              <a:t> </a:t>
            </a:r>
            <a:r>
              <a:rPr lang="en-US" altLang="ko-KR" sz="1400" dirty="0" err="1">
                <a:solidFill>
                  <a:srgbClr val="000000"/>
                </a:solidFill>
                <a:latin typeface="Courier New" panose="02070309020205020404" pitchFamily="49" charset="0"/>
              </a:rPr>
              <a:t>sklearn.cluster</a:t>
            </a:r>
            <a:r>
              <a:rPr lang="en-US" altLang="ko-KR" sz="1400" dirty="0">
                <a:solidFill>
                  <a:srgbClr val="000000"/>
                </a:solidFill>
                <a:latin typeface="Courier New" panose="02070309020205020404" pitchFamily="49" charset="0"/>
              </a:rPr>
              <a:t> </a:t>
            </a:r>
            <a:r>
              <a:rPr lang="en-US" altLang="ko-KR" sz="1400" dirty="0">
                <a:solidFill>
                  <a:srgbClr val="AF00DB"/>
                </a:solidFill>
                <a:latin typeface="Courier New" panose="02070309020205020404" pitchFamily="49" charset="0"/>
              </a:rPr>
              <a:t>import</a:t>
            </a:r>
            <a:r>
              <a:rPr lang="en-US" altLang="ko-KR" sz="1400" dirty="0">
                <a:solidFill>
                  <a:srgbClr val="000000"/>
                </a:solidFill>
                <a:latin typeface="Courier New" panose="02070309020205020404" pitchFamily="49" charset="0"/>
              </a:rPr>
              <a:t> </a:t>
            </a:r>
            <a:r>
              <a:rPr lang="en-US" altLang="ko-KR" sz="1400" dirty="0" err="1">
                <a:solidFill>
                  <a:srgbClr val="000000"/>
                </a:solidFill>
                <a:latin typeface="Courier New" panose="02070309020205020404" pitchFamily="49" charset="0"/>
              </a:rPr>
              <a:t>KMeans</a:t>
            </a:r>
            <a:endParaRPr lang="en-US" altLang="ko-KR" sz="1400" dirty="0">
              <a:solidFill>
                <a:srgbClr val="000000"/>
              </a:solidFill>
              <a:latin typeface="Courier New" panose="02070309020205020404" pitchFamily="49" charset="0"/>
            </a:endParaRPr>
          </a:p>
          <a:p>
            <a:r>
              <a:rPr lang="en-US" altLang="ko-KR" sz="1400" dirty="0">
                <a:solidFill>
                  <a:srgbClr val="000000"/>
                </a:solidFill>
                <a:latin typeface="Courier New" panose="02070309020205020404" pitchFamily="49" charset="0"/>
              </a:rPr>
              <a:t/>
            </a:r>
            <a:br>
              <a:rPr lang="en-US" altLang="ko-KR" sz="1400" dirty="0">
                <a:solidFill>
                  <a:srgbClr val="000000"/>
                </a:solidFill>
                <a:latin typeface="Courier New" panose="02070309020205020404" pitchFamily="49" charset="0"/>
              </a:rPr>
            </a:br>
            <a:r>
              <a:rPr lang="en-US" altLang="ko-KR" sz="1400" dirty="0">
                <a:solidFill>
                  <a:srgbClr val="000000"/>
                </a:solidFill>
                <a:latin typeface="Courier New" panose="02070309020205020404" pitchFamily="49" charset="0"/>
              </a:rPr>
              <a:t>X, Y = </a:t>
            </a:r>
            <a:r>
              <a:rPr lang="en-US" altLang="ko-KR" sz="1400" dirty="0" err="1">
                <a:solidFill>
                  <a:srgbClr val="000000"/>
                </a:solidFill>
                <a:latin typeface="Courier New" panose="02070309020205020404" pitchFamily="49" charset="0"/>
              </a:rPr>
              <a:t>make_blobs</a:t>
            </a:r>
            <a:r>
              <a:rPr lang="en-US" altLang="ko-KR" sz="1400" dirty="0">
                <a:solidFill>
                  <a:srgbClr val="000000"/>
                </a:solidFill>
                <a:latin typeface="Courier New" panose="02070309020205020404" pitchFamily="49" charset="0"/>
              </a:rPr>
              <a:t>(</a:t>
            </a:r>
            <a:r>
              <a:rPr lang="en-US" altLang="ko-KR" sz="1400" dirty="0" err="1">
                <a:solidFill>
                  <a:srgbClr val="000000"/>
                </a:solidFill>
                <a:latin typeface="Courier New" panose="02070309020205020404" pitchFamily="49" charset="0"/>
              </a:rPr>
              <a:t>random_state</a:t>
            </a:r>
            <a:r>
              <a:rPr lang="en-US" altLang="ko-KR" sz="1400" dirty="0">
                <a:solidFill>
                  <a:srgbClr val="000000"/>
                </a:solidFill>
                <a:latin typeface="Courier New" panose="02070309020205020404" pitchFamily="49" charset="0"/>
              </a:rPr>
              <a:t>=</a:t>
            </a:r>
            <a:r>
              <a:rPr lang="en-US" altLang="ko-KR" sz="1400" dirty="0">
                <a:solidFill>
                  <a:srgbClr val="09885A"/>
                </a:solidFill>
                <a:latin typeface="Courier New" panose="02070309020205020404" pitchFamily="49" charset="0"/>
              </a:rPr>
              <a:t>6</a:t>
            </a:r>
            <a:r>
              <a:rPr lang="en-US" altLang="ko-KR" sz="1400" dirty="0">
                <a:solidFill>
                  <a:srgbClr val="000000"/>
                </a:solidFill>
                <a:latin typeface="Courier New" panose="02070309020205020404" pitchFamily="49" charset="0"/>
              </a:rPr>
              <a:t>)</a:t>
            </a:r>
          </a:p>
          <a:p>
            <a:r>
              <a:rPr lang="en-US" altLang="ko-KR" sz="1400" dirty="0" err="1">
                <a:solidFill>
                  <a:srgbClr val="000000"/>
                </a:solidFill>
                <a:latin typeface="Courier New" panose="02070309020205020404" pitchFamily="49" charset="0"/>
              </a:rPr>
              <a:t>pred_Y</a:t>
            </a:r>
            <a:r>
              <a:rPr lang="en-US" altLang="ko-KR" sz="1400" dirty="0">
                <a:solidFill>
                  <a:srgbClr val="000000"/>
                </a:solidFill>
                <a:latin typeface="Courier New" panose="02070309020205020404" pitchFamily="49" charset="0"/>
              </a:rPr>
              <a:t> = </a:t>
            </a:r>
            <a:r>
              <a:rPr lang="en-US" altLang="ko-KR" sz="1400" dirty="0" err="1">
                <a:solidFill>
                  <a:srgbClr val="000000"/>
                </a:solidFill>
                <a:latin typeface="Courier New" panose="02070309020205020404" pitchFamily="49" charset="0"/>
              </a:rPr>
              <a:t>np.zeros_like</a:t>
            </a:r>
            <a:r>
              <a:rPr lang="en-US" altLang="ko-KR" sz="1400" dirty="0">
                <a:solidFill>
                  <a:srgbClr val="000000"/>
                </a:solidFill>
                <a:latin typeface="Courier New" panose="02070309020205020404" pitchFamily="49" charset="0"/>
              </a:rPr>
              <a:t>(Y)</a:t>
            </a:r>
          </a:p>
          <a:p>
            <a:r>
              <a:rPr lang="en-US" altLang="ko-KR" sz="1400" dirty="0">
                <a:solidFill>
                  <a:srgbClr val="000000"/>
                </a:solidFill>
                <a:latin typeface="Courier New" panose="02070309020205020404" pitchFamily="49" charset="0"/>
              </a:rPr>
              <a:t/>
            </a:r>
            <a:br>
              <a:rPr lang="en-US" altLang="ko-KR" sz="1400" dirty="0">
                <a:solidFill>
                  <a:srgbClr val="000000"/>
                </a:solidFill>
                <a:latin typeface="Courier New" panose="02070309020205020404" pitchFamily="49" charset="0"/>
              </a:rPr>
            </a:br>
            <a:r>
              <a:rPr lang="en-US" altLang="ko-KR" sz="1400" dirty="0">
                <a:solidFill>
                  <a:srgbClr val="000000"/>
                </a:solidFill>
                <a:latin typeface="Courier New" panose="02070309020205020404" pitchFamily="49" charset="0"/>
              </a:rPr>
              <a:t>fig = </a:t>
            </a:r>
            <a:r>
              <a:rPr lang="en-US" altLang="ko-KR" sz="1400" dirty="0" err="1">
                <a:solidFill>
                  <a:srgbClr val="000000"/>
                </a:solidFill>
                <a:latin typeface="Courier New" panose="02070309020205020404" pitchFamily="49" charset="0"/>
              </a:rPr>
              <a:t>plt.figure</a:t>
            </a:r>
            <a:r>
              <a:rPr lang="en-US" altLang="ko-KR" sz="1400" dirty="0">
                <a:solidFill>
                  <a:srgbClr val="000000"/>
                </a:solidFill>
                <a:latin typeface="Courier New" panose="02070309020205020404" pitchFamily="49" charset="0"/>
              </a:rPr>
              <a:t>(</a:t>
            </a:r>
            <a:r>
              <a:rPr lang="en-US" altLang="ko-KR" sz="1400" dirty="0" err="1">
                <a:solidFill>
                  <a:srgbClr val="000000"/>
                </a:solidFill>
                <a:latin typeface="Courier New" panose="02070309020205020404" pitchFamily="49" charset="0"/>
              </a:rPr>
              <a:t>figsize</a:t>
            </a:r>
            <a:r>
              <a:rPr lang="en-US" altLang="ko-KR" sz="1400" dirty="0">
                <a:solidFill>
                  <a:srgbClr val="000000"/>
                </a:solidFill>
                <a:latin typeface="Courier New" panose="02070309020205020404" pitchFamily="49" charset="0"/>
              </a:rPr>
              <a:t>=(</a:t>
            </a:r>
            <a:r>
              <a:rPr lang="en-US" altLang="ko-KR" sz="1400" dirty="0">
                <a:solidFill>
                  <a:srgbClr val="09885A"/>
                </a:solidFill>
                <a:latin typeface="Courier New" panose="02070309020205020404" pitchFamily="49" charset="0"/>
              </a:rPr>
              <a:t>6</a:t>
            </a:r>
            <a:r>
              <a:rPr lang="en-US" altLang="ko-KR" sz="1400" dirty="0">
                <a:solidFill>
                  <a:srgbClr val="000000"/>
                </a:solidFill>
                <a:latin typeface="Courier New" panose="02070309020205020404" pitchFamily="49" charset="0"/>
              </a:rPr>
              <a:t>,</a:t>
            </a:r>
            <a:r>
              <a:rPr lang="en-US" altLang="ko-KR" sz="1400" dirty="0">
                <a:solidFill>
                  <a:srgbClr val="09885A"/>
                </a:solidFill>
                <a:latin typeface="Courier New" panose="02070309020205020404" pitchFamily="49" charset="0"/>
              </a:rPr>
              <a:t>12</a:t>
            </a:r>
            <a:r>
              <a:rPr lang="en-US" altLang="ko-KR" sz="1400" dirty="0">
                <a:solidFill>
                  <a:srgbClr val="000000"/>
                </a:solidFill>
                <a:latin typeface="Courier New" panose="02070309020205020404" pitchFamily="49" charset="0"/>
              </a:rPr>
              <a:t>))</a:t>
            </a:r>
          </a:p>
          <a:p>
            <a:r>
              <a:rPr lang="en-US" altLang="ko-KR" sz="1400" dirty="0">
                <a:solidFill>
                  <a:srgbClr val="000000"/>
                </a:solidFill>
                <a:latin typeface="Courier New" panose="02070309020205020404" pitchFamily="49" charset="0"/>
              </a:rPr>
              <a:t/>
            </a:r>
            <a:br>
              <a:rPr lang="en-US" altLang="ko-KR" sz="1400" dirty="0">
                <a:solidFill>
                  <a:srgbClr val="000000"/>
                </a:solidFill>
                <a:latin typeface="Courier New" panose="02070309020205020404" pitchFamily="49" charset="0"/>
              </a:rPr>
            </a:br>
            <a:r>
              <a:rPr lang="en-US" altLang="ko-KR" sz="1400" dirty="0">
                <a:solidFill>
                  <a:srgbClr val="000000"/>
                </a:solidFill>
                <a:latin typeface="Courier New" panose="02070309020205020404" pitchFamily="49" charset="0"/>
              </a:rPr>
              <a:t>centers = []</a:t>
            </a:r>
          </a:p>
          <a:p>
            <a:r>
              <a:rPr lang="en-US" altLang="ko-KR" sz="1400" dirty="0">
                <a:solidFill>
                  <a:srgbClr val="AF00DB"/>
                </a:solidFill>
                <a:latin typeface="Courier New" panose="02070309020205020404" pitchFamily="49" charset="0"/>
              </a:rPr>
              <a:t>for</a:t>
            </a:r>
            <a:r>
              <a:rPr lang="en-US" altLang="ko-KR" sz="1400" dirty="0">
                <a:solidFill>
                  <a:srgbClr val="000000"/>
                </a:solidFill>
                <a:latin typeface="Courier New" panose="02070309020205020404" pitchFamily="49" charset="0"/>
              </a:rPr>
              <a:t> c </a:t>
            </a:r>
            <a:r>
              <a:rPr lang="en-US" altLang="ko-KR" sz="1400" dirty="0">
                <a:solidFill>
                  <a:srgbClr val="0000FF"/>
                </a:solidFill>
                <a:latin typeface="Courier New" panose="02070309020205020404" pitchFamily="49" charset="0"/>
              </a:rPr>
              <a:t>in</a:t>
            </a:r>
            <a:r>
              <a:rPr lang="en-US" altLang="ko-KR" sz="1400" dirty="0">
                <a:solidFill>
                  <a:srgbClr val="000000"/>
                </a:solidFill>
                <a:latin typeface="Courier New" panose="02070309020205020404" pitchFamily="49" charset="0"/>
              </a:rPr>
              <a:t> </a:t>
            </a:r>
            <a:r>
              <a:rPr lang="en-US" altLang="ko-KR" sz="1400" dirty="0">
                <a:solidFill>
                  <a:srgbClr val="795E26"/>
                </a:solidFill>
                <a:latin typeface="Courier New" panose="02070309020205020404" pitchFamily="49" charset="0"/>
              </a:rPr>
              <a:t>range</a:t>
            </a:r>
            <a:r>
              <a:rPr lang="en-US" altLang="ko-KR" sz="1400" dirty="0">
                <a:solidFill>
                  <a:srgbClr val="000000"/>
                </a:solidFill>
                <a:latin typeface="Courier New" panose="02070309020205020404" pitchFamily="49" charset="0"/>
              </a:rPr>
              <a:t>(</a:t>
            </a:r>
            <a:r>
              <a:rPr lang="en-US" altLang="ko-KR" sz="1400" dirty="0">
                <a:solidFill>
                  <a:srgbClr val="09885A"/>
                </a:solidFill>
                <a:latin typeface="Courier New" panose="02070309020205020404" pitchFamily="49" charset="0"/>
              </a:rPr>
              <a:t>3</a:t>
            </a:r>
            <a:r>
              <a:rPr lang="en-US" altLang="ko-KR" sz="1400" dirty="0">
                <a:solidFill>
                  <a:srgbClr val="000000"/>
                </a:solidFill>
                <a:latin typeface="Courier New" panose="02070309020205020404" pitchFamily="49" charset="0"/>
              </a:rPr>
              <a:t>):</a:t>
            </a:r>
          </a:p>
          <a:p>
            <a:r>
              <a:rPr lang="en-US" altLang="ko-KR" sz="1400" dirty="0">
                <a:solidFill>
                  <a:srgbClr val="000000"/>
                </a:solidFill>
                <a:latin typeface="Courier New" panose="02070309020205020404" pitchFamily="49" charset="0"/>
              </a:rPr>
              <a:t>    </a:t>
            </a:r>
            <a:r>
              <a:rPr lang="en-US" altLang="ko-KR" sz="1400" dirty="0" err="1">
                <a:solidFill>
                  <a:srgbClr val="000000"/>
                </a:solidFill>
                <a:latin typeface="Courier New" panose="02070309020205020404" pitchFamily="49" charset="0"/>
              </a:rPr>
              <a:t>center_X</a:t>
            </a:r>
            <a:r>
              <a:rPr lang="en-US" altLang="ko-KR" sz="1400" dirty="0">
                <a:solidFill>
                  <a:srgbClr val="000000"/>
                </a:solidFill>
                <a:latin typeface="Courier New" panose="02070309020205020404" pitchFamily="49" charset="0"/>
              </a:rPr>
              <a:t> = </a:t>
            </a:r>
            <a:r>
              <a:rPr lang="en-US" altLang="ko-KR" sz="1400" dirty="0" err="1">
                <a:solidFill>
                  <a:srgbClr val="000000"/>
                </a:solidFill>
                <a:latin typeface="Courier New" panose="02070309020205020404" pitchFamily="49" charset="0"/>
              </a:rPr>
              <a:t>random.random</a:t>
            </a:r>
            <a:r>
              <a:rPr lang="en-US" altLang="ko-KR" sz="1400" dirty="0">
                <a:solidFill>
                  <a:srgbClr val="000000"/>
                </a:solidFill>
                <a:latin typeface="Courier New" panose="02070309020205020404" pitchFamily="49" charset="0"/>
              </a:rPr>
              <a:t>() * (</a:t>
            </a:r>
            <a:r>
              <a:rPr lang="en-US" altLang="ko-KR" sz="1400" dirty="0">
                <a:solidFill>
                  <a:srgbClr val="795E26"/>
                </a:solidFill>
                <a:latin typeface="Courier New" panose="02070309020205020404" pitchFamily="49" charset="0"/>
              </a:rPr>
              <a:t>max</a:t>
            </a:r>
            <a:r>
              <a:rPr lang="en-US" altLang="ko-KR" sz="1400" dirty="0">
                <a:solidFill>
                  <a:srgbClr val="000000"/>
                </a:solidFill>
                <a:latin typeface="Courier New" panose="02070309020205020404" pitchFamily="49" charset="0"/>
              </a:rPr>
              <a:t>(X[:,</a:t>
            </a:r>
            <a:r>
              <a:rPr lang="en-US" altLang="ko-KR" sz="1400" dirty="0">
                <a:solidFill>
                  <a:srgbClr val="09885A"/>
                </a:solidFill>
                <a:latin typeface="Courier New" panose="02070309020205020404" pitchFamily="49" charset="0"/>
              </a:rPr>
              <a:t>0</a:t>
            </a:r>
            <a:r>
              <a:rPr lang="en-US" altLang="ko-KR" sz="1400" dirty="0">
                <a:solidFill>
                  <a:srgbClr val="000000"/>
                </a:solidFill>
                <a:latin typeface="Courier New" panose="02070309020205020404" pitchFamily="49" charset="0"/>
              </a:rPr>
              <a:t>]) - </a:t>
            </a:r>
            <a:r>
              <a:rPr lang="en-US" altLang="ko-KR" sz="1400" dirty="0">
                <a:solidFill>
                  <a:srgbClr val="795E26"/>
                </a:solidFill>
                <a:latin typeface="Courier New" panose="02070309020205020404" pitchFamily="49" charset="0"/>
              </a:rPr>
              <a:t>min</a:t>
            </a:r>
            <a:r>
              <a:rPr lang="en-US" altLang="ko-KR" sz="1400" dirty="0">
                <a:solidFill>
                  <a:srgbClr val="000000"/>
                </a:solidFill>
                <a:latin typeface="Courier New" panose="02070309020205020404" pitchFamily="49" charset="0"/>
              </a:rPr>
              <a:t>(X[:,</a:t>
            </a:r>
            <a:r>
              <a:rPr lang="en-US" altLang="ko-KR" sz="1400" dirty="0">
                <a:solidFill>
                  <a:srgbClr val="09885A"/>
                </a:solidFill>
                <a:latin typeface="Courier New" panose="02070309020205020404" pitchFamily="49" charset="0"/>
              </a:rPr>
              <a:t>0</a:t>
            </a:r>
            <a:r>
              <a:rPr lang="en-US" altLang="ko-KR" sz="1400" dirty="0">
                <a:solidFill>
                  <a:srgbClr val="000000"/>
                </a:solidFill>
                <a:latin typeface="Courier New" panose="02070309020205020404" pitchFamily="49" charset="0"/>
              </a:rPr>
              <a:t>])) + </a:t>
            </a:r>
            <a:r>
              <a:rPr lang="en-US" altLang="ko-KR" sz="1400" dirty="0">
                <a:solidFill>
                  <a:srgbClr val="795E26"/>
                </a:solidFill>
                <a:latin typeface="Courier New" panose="02070309020205020404" pitchFamily="49" charset="0"/>
              </a:rPr>
              <a:t>min</a:t>
            </a:r>
            <a:r>
              <a:rPr lang="en-US" altLang="ko-KR" sz="1400" dirty="0">
                <a:solidFill>
                  <a:srgbClr val="000000"/>
                </a:solidFill>
                <a:latin typeface="Courier New" panose="02070309020205020404" pitchFamily="49" charset="0"/>
              </a:rPr>
              <a:t>(X[:,</a:t>
            </a:r>
            <a:r>
              <a:rPr lang="en-US" altLang="ko-KR" sz="1400" dirty="0">
                <a:solidFill>
                  <a:srgbClr val="09885A"/>
                </a:solidFill>
                <a:latin typeface="Courier New" panose="02070309020205020404" pitchFamily="49" charset="0"/>
              </a:rPr>
              <a:t>0</a:t>
            </a:r>
            <a:r>
              <a:rPr lang="en-US" altLang="ko-KR" sz="1400" dirty="0">
                <a:solidFill>
                  <a:srgbClr val="000000"/>
                </a:solidFill>
                <a:latin typeface="Courier New" panose="02070309020205020404" pitchFamily="49" charset="0"/>
              </a:rPr>
              <a:t>])</a:t>
            </a:r>
          </a:p>
          <a:p>
            <a:r>
              <a:rPr lang="en-US" altLang="ko-KR" sz="1400" dirty="0">
                <a:solidFill>
                  <a:srgbClr val="000000"/>
                </a:solidFill>
                <a:latin typeface="Courier New" panose="02070309020205020404" pitchFamily="49" charset="0"/>
              </a:rPr>
              <a:t>    </a:t>
            </a:r>
            <a:r>
              <a:rPr lang="en-US" altLang="ko-KR" sz="1400" dirty="0" err="1">
                <a:solidFill>
                  <a:srgbClr val="000000"/>
                </a:solidFill>
                <a:latin typeface="Courier New" panose="02070309020205020404" pitchFamily="49" charset="0"/>
              </a:rPr>
              <a:t>center_Y</a:t>
            </a:r>
            <a:r>
              <a:rPr lang="en-US" altLang="ko-KR" sz="1400" dirty="0">
                <a:solidFill>
                  <a:srgbClr val="000000"/>
                </a:solidFill>
                <a:latin typeface="Courier New" panose="02070309020205020404" pitchFamily="49" charset="0"/>
              </a:rPr>
              <a:t> = </a:t>
            </a:r>
            <a:r>
              <a:rPr lang="en-US" altLang="ko-KR" sz="1400" dirty="0" err="1">
                <a:solidFill>
                  <a:srgbClr val="000000"/>
                </a:solidFill>
                <a:latin typeface="Courier New" panose="02070309020205020404" pitchFamily="49" charset="0"/>
              </a:rPr>
              <a:t>random.random</a:t>
            </a:r>
            <a:r>
              <a:rPr lang="en-US" altLang="ko-KR" sz="1400" dirty="0">
                <a:solidFill>
                  <a:srgbClr val="000000"/>
                </a:solidFill>
                <a:latin typeface="Courier New" panose="02070309020205020404" pitchFamily="49" charset="0"/>
              </a:rPr>
              <a:t>() * (</a:t>
            </a:r>
            <a:r>
              <a:rPr lang="en-US" altLang="ko-KR" sz="1400" dirty="0">
                <a:solidFill>
                  <a:srgbClr val="795E26"/>
                </a:solidFill>
                <a:latin typeface="Courier New" panose="02070309020205020404" pitchFamily="49" charset="0"/>
              </a:rPr>
              <a:t>max</a:t>
            </a:r>
            <a:r>
              <a:rPr lang="en-US" altLang="ko-KR" sz="1400" dirty="0">
                <a:solidFill>
                  <a:srgbClr val="000000"/>
                </a:solidFill>
                <a:latin typeface="Courier New" panose="02070309020205020404" pitchFamily="49" charset="0"/>
              </a:rPr>
              <a:t>(X[:,</a:t>
            </a:r>
            <a:r>
              <a:rPr lang="en-US" altLang="ko-KR" sz="1400" dirty="0">
                <a:solidFill>
                  <a:srgbClr val="09885A"/>
                </a:solidFill>
                <a:latin typeface="Courier New" panose="02070309020205020404" pitchFamily="49" charset="0"/>
              </a:rPr>
              <a:t>1</a:t>
            </a:r>
            <a:r>
              <a:rPr lang="en-US" altLang="ko-KR" sz="1400" dirty="0">
                <a:solidFill>
                  <a:srgbClr val="000000"/>
                </a:solidFill>
                <a:latin typeface="Courier New" panose="02070309020205020404" pitchFamily="49" charset="0"/>
              </a:rPr>
              <a:t>]) - </a:t>
            </a:r>
            <a:r>
              <a:rPr lang="en-US" altLang="ko-KR" sz="1400" dirty="0">
                <a:solidFill>
                  <a:srgbClr val="795E26"/>
                </a:solidFill>
                <a:latin typeface="Courier New" panose="02070309020205020404" pitchFamily="49" charset="0"/>
              </a:rPr>
              <a:t>min</a:t>
            </a:r>
            <a:r>
              <a:rPr lang="en-US" altLang="ko-KR" sz="1400" dirty="0">
                <a:solidFill>
                  <a:srgbClr val="000000"/>
                </a:solidFill>
                <a:latin typeface="Courier New" panose="02070309020205020404" pitchFamily="49" charset="0"/>
              </a:rPr>
              <a:t>(X[:,</a:t>
            </a:r>
            <a:r>
              <a:rPr lang="en-US" altLang="ko-KR" sz="1400" dirty="0">
                <a:solidFill>
                  <a:srgbClr val="09885A"/>
                </a:solidFill>
                <a:latin typeface="Courier New" panose="02070309020205020404" pitchFamily="49" charset="0"/>
              </a:rPr>
              <a:t>1</a:t>
            </a:r>
            <a:r>
              <a:rPr lang="en-US" altLang="ko-KR" sz="1400" dirty="0">
                <a:solidFill>
                  <a:srgbClr val="000000"/>
                </a:solidFill>
                <a:latin typeface="Courier New" panose="02070309020205020404" pitchFamily="49" charset="0"/>
              </a:rPr>
              <a:t>])) + </a:t>
            </a:r>
            <a:r>
              <a:rPr lang="en-US" altLang="ko-KR" sz="1400" dirty="0">
                <a:solidFill>
                  <a:srgbClr val="795E26"/>
                </a:solidFill>
                <a:latin typeface="Courier New" panose="02070309020205020404" pitchFamily="49" charset="0"/>
              </a:rPr>
              <a:t>min</a:t>
            </a:r>
            <a:r>
              <a:rPr lang="en-US" altLang="ko-KR" sz="1400" dirty="0">
                <a:solidFill>
                  <a:srgbClr val="000000"/>
                </a:solidFill>
                <a:latin typeface="Courier New" panose="02070309020205020404" pitchFamily="49" charset="0"/>
              </a:rPr>
              <a:t>(X[:,</a:t>
            </a:r>
            <a:r>
              <a:rPr lang="en-US" altLang="ko-KR" sz="1400" dirty="0">
                <a:solidFill>
                  <a:srgbClr val="09885A"/>
                </a:solidFill>
                <a:latin typeface="Courier New" panose="02070309020205020404" pitchFamily="49" charset="0"/>
              </a:rPr>
              <a:t>1</a:t>
            </a:r>
            <a:r>
              <a:rPr lang="en-US" altLang="ko-KR" sz="1400" dirty="0">
                <a:solidFill>
                  <a:srgbClr val="000000"/>
                </a:solidFill>
                <a:latin typeface="Courier New" panose="02070309020205020404" pitchFamily="49" charset="0"/>
              </a:rPr>
              <a:t>])</a:t>
            </a:r>
          </a:p>
          <a:p>
            <a:r>
              <a:rPr lang="en-US" altLang="ko-KR" sz="1400" dirty="0">
                <a:solidFill>
                  <a:srgbClr val="000000"/>
                </a:solidFill>
                <a:latin typeface="Courier New" panose="02070309020205020404" pitchFamily="49" charset="0"/>
              </a:rPr>
              <a:t>    </a:t>
            </a:r>
            <a:r>
              <a:rPr lang="en-US" altLang="ko-KR" sz="1400" dirty="0" err="1">
                <a:solidFill>
                  <a:srgbClr val="000000"/>
                </a:solidFill>
                <a:latin typeface="Courier New" panose="02070309020205020404" pitchFamily="49" charset="0"/>
              </a:rPr>
              <a:t>centers.append</a:t>
            </a:r>
            <a:r>
              <a:rPr lang="en-US" altLang="ko-KR" sz="1400" dirty="0">
                <a:solidFill>
                  <a:srgbClr val="000000"/>
                </a:solidFill>
                <a:latin typeface="Courier New" panose="02070309020205020404" pitchFamily="49" charset="0"/>
              </a:rPr>
              <a:t>([</a:t>
            </a:r>
            <a:r>
              <a:rPr lang="en-US" altLang="ko-KR" sz="1400" dirty="0" err="1">
                <a:solidFill>
                  <a:srgbClr val="000000"/>
                </a:solidFill>
                <a:latin typeface="Courier New" panose="02070309020205020404" pitchFamily="49" charset="0"/>
              </a:rPr>
              <a:t>center_X</a:t>
            </a:r>
            <a:r>
              <a:rPr lang="en-US" altLang="ko-KR" sz="1400" dirty="0">
                <a:solidFill>
                  <a:srgbClr val="000000"/>
                </a:solidFill>
                <a:latin typeface="Courier New" panose="02070309020205020404" pitchFamily="49" charset="0"/>
              </a:rPr>
              <a:t>, </a:t>
            </a:r>
            <a:r>
              <a:rPr lang="en-US" altLang="ko-KR" sz="1400" dirty="0" err="1">
                <a:solidFill>
                  <a:srgbClr val="000000"/>
                </a:solidFill>
                <a:latin typeface="Courier New" panose="02070309020205020404" pitchFamily="49" charset="0"/>
              </a:rPr>
              <a:t>center_Y</a:t>
            </a:r>
            <a:r>
              <a:rPr lang="en-US" altLang="ko-KR" sz="1400" dirty="0">
                <a:solidFill>
                  <a:srgbClr val="000000"/>
                </a:solidFill>
                <a:latin typeface="Courier New" panose="02070309020205020404" pitchFamily="49" charset="0"/>
              </a:rPr>
              <a:t>])</a:t>
            </a:r>
          </a:p>
          <a:p>
            <a:r>
              <a:rPr lang="en-US" altLang="ko-KR" sz="1400" dirty="0">
                <a:solidFill>
                  <a:srgbClr val="000000"/>
                </a:solidFill>
                <a:latin typeface="Courier New" panose="02070309020205020404" pitchFamily="49" charset="0"/>
              </a:rPr>
              <a:t>centers = </a:t>
            </a:r>
            <a:r>
              <a:rPr lang="en-US" altLang="ko-KR" sz="1400" dirty="0" err="1">
                <a:solidFill>
                  <a:srgbClr val="000000"/>
                </a:solidFill>
                <a:latin typeface="Courier New" panose="02070309020205020404" pitchFamily="49" charset="0"/>
              </a:rPr>
              <a:t>np.array</a:t>
            </a:r>
            <a:r>
              <a:rPr lang="en-US" altLang="ko-KR" sz="1400" dirty="0">
                <a:solidFill>
                  <a:srgbClr val="000000"/>
                </a:solidFill>
                <a:latin typeface="Courier New" panose="02070309020205020404" pitchFamily="49" charset="0"/>
              </a:rPr>
              <a:t>(centers)</a:t>
            </a:r>
          </a:p>
          <a:p>
            <a:r>
              <a:rPr lang="en-US" altLang="ko-KR" sz="1400" dirty="0" err="1">
                <a:solidFill>
                  <a:srgbClr val="000000"/>
                </a:solidFill>
                <a:latin typeface="Courier New" panose="02070309020205020404" pitchFamily="49" charset="0"/>
              </a:rPr>
              <a:t>prev_centers</a:t>
            </a:r>
            <a:r>
              <a:rPr lang="en-US" altLang="ko-KR" sz="1400" dirty="0">
                <a:solidFill>
                  <a:srgbClr val="000000"/>
                </a:solidFill>
                <a:latin typeface="Courier New" panose="02070309020205020404" pitchFamily="49" charset="0"/>
              </a:rPr>
              <a:t> = []</a:t>
            </a:r>
            <a:endParaRPr lang="en-US" altLang="ko-KR" sz="1400" b="0" dirty="0">
              <a:solidFill>
                <a:srgbClr val="000000"/>
              </a:solidFill>
              <a:effectLst/>
              <a:latin typeface="Courier New" panose="02070309020205020404" pitchFamily="49" charset="0"/>
            </a:endParaRPr>
          </a:p>
        </p:txBody>
      </p:sp>
    </p:spTree>
    <p:extLst>
      <p:ext uri="{BB962C8B-B14F-4D97-AF65-F5344CB8AC3E}">
        <p14:creationId xmlns:p14="http://schemas.microsoft.com/office/powerpoint/2010/main" val="193523857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번호 개체 틀 1"/>
          <p:cNvSpPr>
            <a:spLocks noGrp="1"/>
          </p:cNvSpPr>
          <p:nvPr>
            <p:ph type="sldNum" sz="quarter" idx="4"/>
          </p:nvPr>
        </p:nvSpPr>
        <p:spPr/>
        <p:txBody>
          <a:bodyPr/>
          <a:lstStyle/>
          <a:p>
            <a:fld id="{B4F3E208-3B10-45C3-AB64-9D3429F1AD1A}" type="slidenum">
              <a:rPr lang="ko-KR" altLang="en-US" smtClean="0"/>
              <a:t>31</a:t>
            </a:fld>
            <a:endParaRPr lang="ko-KR" altLang="en-US"/>
          </a:p>
        </p:txBody>
      </p:sp>
      <p:sp>
        <p:nvSpPr>
          <p:cNvPr id="3" name="제목 2"/>
          <p:cNvSpPr>
            <a:spLocks noGrp="1"/>
          </p:cNvSpPr>
          <p:nvPr>
            <p:ph type="title"/>
          </p:nvPr>
        </p:nvSpPr>
        <p:spPr/>
        <p:txBody>
          <a:bodyPr/>
          <a:lstStyle/>
          <a:p>
            <a:r>
              <a:rPr lang="en-US" altLang="ko-KR" dirty="0"/>
              <a:t>K-</a:t>
            </a:r>
            <a:r>
              <a:rPr lang="en-US" altLang="ko-KR" dirty="0" err="1"/>
              <a:t>meas</a:t>
            </a:r>
            <a:r>
              <a:rPr lang="en-US" altLang="ko-KR" dirty="0"/>
              <a:t> </a:t>
            </a:r>
            <a:r>
              <a:rPr lang="ko-KR" altLang="en-US" dirty="0" err="1"/>
              <a:t>굽집화</a:t>
            </a:r>
            <a:r>
              <a:rPr lang="ko-KR" altLang="en-US" dirty="0"/>
              <a:t> 메모 코딩</a:t>
            </a:r>
            <a:r>
              <a:rPr lang="en-US" altLang="ko-KR" dirty="0" smtClean="0"/>
              <a:t>(2)</a:t>
            </a:r>
            <a:endParaRPr lang="ko-KR" altLang="en-US" dirty="0"/>
          </a:p>
        </p:txBody>
      </p:sp>
      <p:sp>
        <p:nvSpPr>
          <p:cNvPr id="4" name="내용 개체 틀 3"/>
          <p:cNvSpPr>
            <a:spLocks noGrp="1"/>
          </p:cNvSpPr>
          <p:nvPr>
            <p:ph idx="1"/>
          </p:nvPr>
        </p:nvSpPr>
        <p:spPr/>
        <p:txBody>
          <a:bodyPr/>
          <a:lstStyle/>
          <a:p>
            <a:endParaRPr lang="ko-KR" altLang="en-US"/>
          </a:p>
        </p:txBody>
      </p:sp>
      <p:sp>
        <p:nvSpPr>
          <p:cNvPr id="5" name="직사각형 4"/>
          <p:cNvSpPr/>
          <p:nvPr/>
        </p:nvSpPr>
        <p:spPr>
          <a:xfrm>
            <a:off x="243073" y="1244066"/>
            <a:ext cx="8405446" cy="5101397"/>
          </a:xfrm>
          <a:prstGeom prst="rect">
            <a:avLst/>
          </a:prstGeom>
        </p:spPr>
        <p:txBody>
          <a:bodyPr wrap="square">
            <a:spAutoFit/>
          </a:bodyPr>
          <a:lstStyle/>
          <a:p>
            <a:r>
              <a:rPr lang="en-US" altLang="ko-KR" sz="1050" dirty="0">
                <a:solidFill>
                  <a:srgbClr val="AF00DB"/>
                </a:solidFill>
                <a:latin typeface="Courier New" panose="02070309020205020404" pitchFamily="49" charset="0"/>
              </a:rPr>
              <a:t>for</a:t>
            </a:r>
            <a:r>
              <a:rPr lang="en-US" altLang="ko-KR" sz="1050" dirty="0">
                <a:solidFill>
                  <a:srgbClr val="000000"/>
                </a:solidFill>
                <a:latin typeface="Courier New" panose="02070309020205020404" pitchFamily="49" charset="0"/>
              </a:rPr>
              <a:t> t </a:t>
            </a:r>
            <a:r>
              <a:rPr lang="en-US" altLang="ko-KR" sz="1050" dirty="0">
                <a:solidFill>
                  <a:srgbClr val="0000FF"/>
                </a:solidFill>
                <a:latin typeface="Courier New" panose="02070309020205020404" pitchFamily="49" charset="0"/>
              </a:rPr>
              <a:t>in</a:t>
            </a:r>
            <a:r>
              <a:rPr lang="en-US" altLang="ko-KR" sz="1050" dirty="0">
                <a:solidFill>
                  <a:srgbClr val="000000"/>
                </a:solidFill>
                <a:latin typeface="Courier New" panose="02070309020205020404" pitchFamily="49" charset="0"/>
              </a:rPr>
              <a:t> </a:t>
            </a:r>
            <a:r>
              <a:rPr lang="en-US" altLang="ko-KR" sz="1050" dirty="0">
                <a:solidFill>
                  <a:srgbClr val="795E26"/>
                </a:solidFill>
                <a:latin typeface="Courier New" panose="02070309020205020404" pitchFamily="49" charset="0"/>
              </a:rPr>
              <a:t>range</a:t>
            </a:r>
            <a:r>
              <a:rPr lang="en-US" altLang="ko-KR" sz="1050" dirty="0">
                <a:solidFill>
                  <a:srgbClr val="000000"/>
                </a:solidFill>
                <a:latin typeface="Courier New" panose="02070309020205020404" pitchFamily="49" charset="0"/>
              </a:rPr>
              <a:t>(</a:t>
            </a:r>
            <a:r>
              <a:rPr lang="en-US" altLang="ko-KR" sz="1050" dirty="0">
                <a:solidFill>
                  <a:srgbClr val="09885A"/>
                </a:solidFill>
                <a:latin typeface="Courier New" panose="02070309020205020404" pitchFamily="49" charset="0"/>
              </a:rPr>
              <a:t>3</a:t>
            </a:r>
            <a:r>
              <a:rPr lang="en-US" altLang="ko-KR" sz="1050" dirty="0">
                <a:solidFill>
                  <a:srgbClr val="000000"/>
                </a:solidFill>
                <a:latin typeface="Courier New" panose="02070309020205020404" pitchFamily="49" charset="0"/>
              </a:rPr>
              <a:t>):</a:t>
            </a:r>
          </a:p>
          <a:p>
            <a:r>
              <a:rPr lang="en-US" altLang="ko-KR" sz="1050" dirty="0">
                <a:solidFill>
                  <a:srgbClr val="000000"/>
                </a:solidFill>
                <a:latin typeface="Courier New" panose="02070309020205020404" pitchFamily="49" charset="0"/>
              </a:rPr>
              <a:t>    </a:t>
            </a:r>
            <a:r>
              <a:rPr lang="en-US" altLang="ko-KR" sz="1050" dirty="0">
                <a:solidFill>
                  <a:srgbClr val="AF00DB"/>
                </a:solidFill>
                <a:latin typeface="Courier New" panose="02070309020205020404" pitchFamily="49" charset="0"/>
              </a:rPr>
              <a:t>for</a:t>
            </a:r>
            <a:r>
              <a:rPr lang="en-US" altLang="ko-KR" sz="1050" dirty="0">
                <a:solidFill>
                  <a:srgbClr val="000000"/>
                </a:solidFill>
                <a:latin typeface="Courier New" panose="02070309020205020404" pitchFamily="49" charset="0"/>
              </a:rPr>
              <a:t> </a:t>
            </a:r>
            <a:r>
              <a:rPr lang="en-US" altLang="ko-KR" sz="1050" dirty="0" err="1">
                <a:solidFill>
                  <a:srgbClr val="000000"/>
                </a:solidFill>
                <a:latin typeface="Courier New" panose="02070309020205020404" pitchFamily="49" charset="0"/>
              </a:rPr>
              <a:t>i</a:t>
            </a:r>
            <a:r>
              <a:rPr lang="en-US" altLang="ko-KR" sz="1050" dirty="0">
                <a:solidFill>
                  <a:srgbClr val="000000"/>
                </a:solidFill>
                <a:latin typeface="Courier New" panose="02070309020205020404" pitchFamily="49" charset="0"/>
              </a:rPr>
              <a:t> </a:t>
            </a:r>
            <a:r>
              <a:rPr lang="en-US" altLang="ko-KR" sz="1050" dirty="0">
                <a:solidFill>
                  <a:srgbClr val="0000FF"/>
                </a:solidFill>
                <a:latin typeface="Courier New" panose="02070309020205020404" pitchFamily="49" charset="0"/>
              </a:rPr>
              <a:t>in</a:t>
            </a:r>
            <a:r>
              <a:rPr lang="en-US" altLang="ko-KR" sz="1050" dirty="0">
                <a:solidFill>
                  <a:srgbClr val="000000"/>
                </a:solidFill>
                <a:latin typeface="Courier New" panose="02070309020205020404" pitchFamily="49" charset="0"/>
              </a:rPr>
              <a:t> </a:t>
            </a:r>
            <a:r>
              <a:rPr lang="en-US" altLang="ko-KR" sz="1050" dirty="0">
                <a:solidFill>
                  <a:srgbClr val="795E26"/>
                </a:solidFill>
                <a:latin typeface="Courier New" panose="02070309020205020404" pitchFamily="49" charset="0"/>
              </a:rPr>
              <a:t>range</a:t>
            </a:r>
            <a:r>
              <a:rPr lang="en-US" altLang="ko-KR" sz="1050" dirty="0">
                <a:solidFill>
                  <a:srgbClr val="000000"/>
                </a:solidFill>
                <a:latin typeface="Courier New" panose="02070309020205020404" pitchFamily="49" charset="0"/>
              </a:rPr>
              <a:t>(</a:t>
            </a:r>
            <a:r>
              <a:rPr lang="en-US" altLang="ko-KR" sz="1050" dirty="0" err="1">
                <a:solidFill>
                  <a:srgbClr val="795E26"/>
                </a:solidFill>
                <a:latin typeface="Courier New" panose="02070309020205020404" pitchFamily="49" charset="0"/>
              </a:rPr>
              <a:t>len</a:t>
            </a:r>
            <a:r>
              <a:rPr lang="en-US" altLang="ko-KR" sz="1050" dirty="0">
                <a:solidFill>
                  <a:srgbClr val="000000"/>
                </a:solidFill>
                <a:latin typeface="Courier New" panose="02070309020205020404" pitchFamily="49" charset="0"/>
              </a:rPr>
              <a:t>(X)):</a:t>
            </a:r>
          </a:p>
          <a:p>
            <a:r>
              <a:rPr lang="en-US" altLang="ko-KR" sz="1050" dirty="0">
                <a:solidFill>
                  <a:srgbClr val="000000"/>
                </a:solidFill>
                <a:latin typeface="Courier New" panose="02070309020205020404" pitchFamily="49" charset="0"/>
              </a:rPr>
              <a:t>        </a:t>
            </a:r>
            <a:r>
              <a:rPr lang="en-US" altLang="ko-KR" sz="1050" dirty="0" err="1">
                <a:solidFill>
                  <a:srgbClr val="000000"/>
                </a:solidFill>
                <a:latin typeface="Courier New" panose="02070309020205020404" pitchFamily="49" charset="0"/>
              </a:rPr>
              <a:t>min_dist</a:t>
            </a:r>
            <a:r>
              <a:rPr lang="en-US" altLang="ko-KR" sz="1050" dirty="0">
                <a:solidFill>
                  <a:srgbClr val="000000"/>
                </a:solidFill>
                <a:latin typeface="Courier New" panose="02070309020205020404" pitchFamily="49" charset="0"/>
              </a:rPr>
              <a:t> = </a:t>
            </a:r>
            <a:r>
              <a:rPr lang="en-US" altLang="ko-KR" sz="1050" dirty="0">
                <a:solidFill>
                  <a:srgbClr val="09885A"/>
                </a:solidFill>
                <a:latin typeface="Courier New" panose="02070309020205020404" pitchFamily="49" charset="0"/>
              </a:rPr>
              <a:t>9999</a:t>
            </a:r>
            <a:endParaRPr lang="en-US" altLang="ko-KR" sz="1050" dirty="0">
              <a:solidFill>
                <a:srgbClr val="000000"/>
              </a:solidFill>
              <a:latin typeface="Courier New" panose="02070309020205020404" pitchFamily="49" charset="0"/>
            </a:endParaRPr>
          </a:p>
          <a:p>
            <a:r>
              <a:rPr lang="en-US" altLang="ko-KR" sz="1050" dirty="0">
                <a:solidFill>
                  <a:srgbClr val="000000"/>
                </a:solidFill>
                <a:latin typeface="Courier New" panose="02070309020205020404" pitchFamily="49" charset="0"/>
              </a:rPr>
              <a:t>        center = </a:t>
            </a:r>
            <a:r>
              <a:rPr lang="en-US" altLang="ko-KR" sz="1050" dirty="0">
                <a:solidFill>
                  <a:srgbClr val="09885A"/>
                </a:solidFill>
                <a:latin typeface="Courier New" panose="02070309020205020404" pitchFamily="49" charset="0"/>
              </a:rPr>
              <a:t>-1</a:t>
            </a:r>
            <a:endParaRPr lang="en-US" altLang="ko-KR" sz="1050" dirty="0">
              <a:solidFill>
                <a:srgbClr val="000000"/>
              </a:solidFill>
              <a:latin typeface="Courier New" panose="02070309020205020404" pitchFamily="49" charset="0"/>
            </a:endParaRPr>
          </a:p>
          <a:p>
            <a:r>
              <a:rPr lang="en-US" altLang="ko-KR" sz="1050" dirty="0">
                <a:solidFill>
                  <a:srgbClr val="000000"/>
                </a:solidFill>
                <a:latin typeface="Courier New" panose="02070309020205020404" pitchFamily="49" charset="0"/>
              </a:rPr>
              <a:t>        </a:t>
            </a:r>
            <a:r>
              <a:rPr lang="en-US" altLang="ko-KR" sz="1050" dirty="0">
                <a:solidFill>
                  <a:srgbClr val="AF00DB"/>
                </a:solidFill>
                <a:latin typeface="Courier New" panose="02070309020205020404" pitchFamily="49" charset="0"/>
              </a:rPr>
              <a:t>for</a:t>
            </a:r>
            <a:r>
              <a:rPr lang="en-US" altLang="ko-KR" sz="1050" dirty="0">
                <a:solidFill>
                  <a:srgbClr val="000000"/>
                </a:solidFill>
                <a:latin typeface="Courier New" panose="02070309020205020404" pitchFamily="49" charset="0"/>
              </a:rPr>
              <a:t> c </a:t>
            </a:r>
            <a:r>
              <a:rPr lang="en-US" altLang="ko-KR" sz="1050" dirty="0">
                <a:solidFill>
                  <a:srgbClr val="0000FF"/>
                </a:solidFill>
                <a:latin typeface="Courier New" panose="02070309020205020404" pitchFamily="49" charset="0"/>
              </a:rPr>
              <a:t>in</a:t>
            </a:r>
            <a:r>
              <a:rPr lang="en-US" altLang="ko-KR" sz="1050" dirty="0">
                <a:solidFill>
                  <a:srgbClr val="000000"/>
                </a:solidFill>
                <a:latin typeface="Courier New" panose="02070309020205020404" pitchFamily="49" charset="0"/>
              </a:rPr>
              <a:t> </a:t>
            </a:r>
            <a:r>
              <a:rPr lang="en-US" altLang="ko-KR" sz="1050" dirty="0">
                <a:solidFill>
                  <a:srgbClr val="795E26"/>
                </a:solidFill>
                <a:latin typeface="Courier New" panose="02070309020205020404" pitchFamily="49" charset="0"/>
              </a:rPr>
              <a:t>range</a:t>
            </a:r>
            <a:r>
              <a:rPr lang="en-US" altLang="ko-KR" sz="1050" dirty="0">
                <a:solidFill>
                  <a:srgbClr val="000000"/>
                </a:solidFill>
                <a:latin typeface="Courier New" panose="02070309020205020404" pitchFamily="49" charset="0"/>
              </a:rPr>
              <a:t>(</a:t>
            </a:r>
            <a:r>
              <a:rPr lang="en-US" altLang="ko-KR" sz="1050" dirty="0">
                <a:solidFill>
                  <a:srgbClr val="09885A"/>
                </a:solidFill>
                <a:latin typeface="Courier New" panose="02070309020205020404" pitchFamily="49" charset="0"/>
              </a:rPr>
              <a:t>3</a:t>
            </a:r>
            <a:r>
              <a:rPr lang="en-US" altLang="ko-KR" sz="1050" dirty="0">
                <a:solidFill>
                  <a:srgbClr val="000000"/>
                </a:solidFill>
                <a:latin typeface="Courier New" panose="02070309020205020404" pitchFamily="49" charset="0"/>
              </a:rPr>
              <a:t>):</a:t>
            </a:r>
          </a:p>
          <a:p>
            <a:r>
              <a:rPr lang="en-US" altLang="ko-KR" sz="1050" dirty="0">
                <a:solidFill>
                  <a:srgbClr val="000000"/>
                </a:solidFill>
                <a:latin typeface="Courier New" panose="02070309020205020404" pitchFamily="49" charset="0"/>
              </a:rPr>
              <a:t>            </a:t>
            </a:r>
            <a:r>
              <a:rPr lang="en-US" altLang="ko-KR" sz="1050" dirty="0" err="1">
                <a:solidFill>
                  <a:srgbClr val="000000"/>
                </a:solidFill>
                <a:latin typeface="Courier New" panose="02070309020205020404" pitchFamily="49" charset="0"/>
              </a:rPr>
              <a:t>dist</a:t>
            </a:r>
            <a:r>
              <a:rPr lang="en-US" altLang="ko-KR" sz="1050" dirty="0">
                <a:solidFill>
                  <a:srgbClr val="000000"/>
                </a:solidFill>
                <a:latin typeface="Courier New" panose="02070309020205020404" pitchFamily="49" charset="0"/>
              </a:rPr>
              <a:t> = ((X[i,</a:t>
            </a:r>
            <a:r>
              <a:rPr lang="en-US" altLang="ko-KR" sz="1050" dirty="0">
                <a:solidFill>
                  <a:srgbClr val="09885A"/>
                </a:solidFill>
                <a:latin typeface="Courier New" panose="02070309020205020404" pitchFamily="49" charset="0"/>
              </a:rPr>
              <a:t>0</a:t>
            </a:r>
            <a:r>
              <a:rPr lang="en-US" altLang="ko-KR" sz="1050" dirty="0">
                <a:solidFill>
                  <a:srgbClr val="000000"/>
                </a:solidFill>
                <a:latin typeface="Courier New" panose="02070309020205020404" pitchFamily="49" charset="0"/>
              </a:rPr>
              <a:t>] - centers[c,</a:t>
            </a:r>
            <a:r>
              <a:rPr lang="en-US" altLang="ko-KR" sz="1050" dirty="0">
                <a:solidFill>
                  <a:srgbClr val="09885A"/>
                </a:solidFill>
                <a:latin typeface="Courier New" panose="02070309020205020404" pitchFamily="49" charset="0"/>
              </a:rPr>
              <a:t>0</a:t>
            </a:r>
            <a:r>
              <a:rPr lang="en-US" altLang="ko-KR" sz="1050" dirty="0">
                <a:solidFill>
                  <a:srgbClr val="000000"/>
                </a:solidFill>
                <a:latin typeface="Courier New" panose="02070309020205020404" pitchFamily="49" charset="0"/>
              </a:rPr>
              <a:t>]) ** </a:t>
            </a:r>
            <a:r>
              <a:rPr lang="en-US" altLang="ko-KR" sz="1050" dirty="0">
                <a:solidFill>
                  <a:srgbClr val="09885A"/>
                </a:solidFill>
                <a:latin typeface="Courier New" panose="02070309020205020404" pitchFamily="49" charset="0"/>
              </a:rPr>
              <a:t>2</a:t>
            </a:r>
            <a:r>
              <a:rPr lang="en-US" altLang="ko-KR" sz="1050" dirty="0">
                <a:solidFill>
                  <a:srgbClr val="000000"/>
                </a:solidFill>
                <a:latin typeface="Courier New" panose="02070309020205020404" pitchFamily="49" charset="0"/>
              </a:rPr>
              <a:t> + (X[i,</a:t>
            </a:r>
            <a:r>
              <a:rPr lang="en-US" altLang="ko-KR" sz="1050" dirty="0">
                <a:solidFill>
                  <a:srgbClr val="09885A"/>
                </a:solidFill>
                <a:latin typeface="Courier New" panose="02070309020205020404" pitchFamily="49" charset="0"/>
              </a:rPr>
              <a:t>1</a:t>
            </a:r>
            <a:r>
              <a:rPr lang="en-US" altLang="ko-KR" sz="1050" dirty="0">
                <a:solidFill>
                  <a:srgbClr val="000000"/>
                </a:solidFill>
                <a:latin typeface="Courier New" panose="02070309020205020404" pitchFamily="49" charset="0"/>
              </a:rPr>
              <a:t>] - centers[c,</a:t>
            </a:r>
            <a:r>
              <a:rPr lang="en-US" altLang="ko-KR" sz="1050" dirty="0">
                <a:solidFill>
                  <a:srgbClr val="09885A"/>
                </a:solidFill>
                <a:latin typeface="Courier New" panose="02070309020205020404" pitchFamily="49" charset="0"/>
              </a:rPr>
              <a:t>1</a:t>
            </a:r>
            <a:r>
              <a:rPr lang="en-US" altLang="ko-KR" sz="1050" dirty="0">
                <a:solidFill>
                  <a:srgbClr val="000000"/>
                </a:solidFill>
                <a:latin typeface="Courier New" panose="02070309020205020404" pitchFamily="49" charset="0"/>
              </a:rPr>
              <a:t>]) ** </a:t>
            </a:r>
            <a:r>
              <a:rPr lang="en-US" altLang="ko-KR" sz="1050" dirty="0">
                <a:solidFill>
                  <a:srgbClr val="09885A"/>
                </a:solidFill>
                <a:latin typeface="Courier New" panose="02070309020205020404" pitchFamily="49" charset="0"/>
              </a:rPr>
              <a:t>2</a:t>
            </a:r>
            <a:r>
              <a:rPr lang="en-US" altLang="ko-KR" sz="1050" dirty="0">
                <a:solidFill>
                  <a:srgbClr val="000000"/>
                </a:solidFill>
                <a:latin typeface="Courier New" panose="02070309020205020404" pitchFamily="49" charset="0"/>
              </a:rPr>
              <a:t>) ** </a:t>
            </a:r>
            <a:r>
              <a:rPr lang="en-US" altLang="ko-KR" sz="1050" dirty="0">
                <a:solidFill>
                  <a:srgbClr val="09885A"/>
                </a:solidFill>
                <a:latin typeface="Courier New" panose="02070309020205020404" pitchFamily="49" charset="0"/>
              </a:rPr>
              <a:t>0.5</a:t>
            </a:r>
            <a:endParaRPr lang="en-US" altLang="ko-KR" sz="1050" dirty="0">
              <a:solidFill>
                <a:srgbClr val="000000"/>
              </a:solidFill>
              <a:latin typeface="Courier New" panose="02070309020205020404" pitchFamily="49" charset="0"/>
            </a:endParaRPr>
          </a:p>
          <a:p>
            <a:r>
              <a:rPr lang="en-US" altLang="ko-KR" sz="1050" dirty="0">
                <a:solidFill>
                  <a:srgbClr val="000000"/>
                </a:solidFill>
                <a:latin typeface="Courier New" panose="02070309020205020404" pitchFamily="49" charset="0"/>
              </a:rPr>
              <a:t>            </a:t>
            </a:r>
            <a:r>
              <a:rPr lang="en-US" altLang="ko-KR" sz="1050" dirty="0">
                <a:solidFill>
                  <a:srgbClr val="AF00DB"/>
                </a:solidFill>
                <a:latin typeface="Courier New" panose="02070309020205020404" pitchFamily="49" charset="0"/>
              </a:rPr>
              <a:t>if</a:t>
            </a:r>
            <a:r>
              <a:rPr lang="en-US" altLang="ko-KR" sz="1050" dirty="0">
                <a:solidFill>
                  <a:srgbClr val="000000"/>
                </a:solidFill>
                <a:latin typeface="Courier New" panose="02070309020205020404" pitchFamily="49" charset="0"/>
              </a:rPr>
              <a:t> </a:t>
            </a:r>
            <a:r>
              <a:rPr lang="en-US" altLang="ko-KR" sz="1050" dirty="0" err="1">
                <a:solidFill>
                  <a:srgbClr val="000000"/>
                </a:solidFill>
                <a:latin typeface="Courier New" panose="02070309020205020404" pitchFamily="49" charset="0"/>
              </a:rPr>
              <a:t>dist</a:t>
            </a:r>
            <a:r>
              <a:rPr lang="en-US" altLang="ko-KR" sz="1050" dirty="0">
                <a:solidFill>
                  <a:srgbClr val="000000"/>
                </a:solidFill>
                <a:latin typeface="Courier New" panose="02070309020205020404" pitchFamily="49" charset="0"/>
              </a:rPr>
              <a:t> &lt; </a:t>
            </a:r>
            <a:r>
              <a:rPr lang="en-US" altLang="ko-KR" sz="1050" dirty="0" err="1">
                <a:solidFill>
                  <a:srgbClr val="000000"/>
                </a:solidFill>
                <a:latin typeface="Courier New" panose="02070309020205020404" pitchFamily="49" charset="0"/>
              </a:rPr>
              <a:t>min_dist</a:t>
            </a:r>
            <a:r>
              <a:rPr lang="en-US" altLang="ko-KR" sz="1050" dirty="0">
                <a:solidFill>
                  <a:srgbClr val="000000"/>
                </a:solidFill>
                <a:latin typeface="Courier New" panose="02070309020205020404" pitchFamily="49" charset="0"/>
              </a:rPr>
              <a:t>:</a:t>
            </a:r>
          </a:p>
          <a:p>
            <a:r>
              <a:rPr lang="en-US" altLang="ko-KR" sz="1050" dirty="0">
                <a:solidFill>
                  <a:srgbClr val="000000"/>
                </a:solidFill>
                <a:latin typeface="Courier New" panose="02070309020205020404" pitchFamily="49" charset="0"/>
              </a:rPr>
              <a:t>                </a:t>
            </a:r>
            <a:r>
              <a:rPr lang="en-US" altLang="ko-KR" sz="1050" dirty="0" err="1">
                <a:solidFill>
                  <a:srgbClr val="000000"/>
                </a:solidFill>
                <a:latin typeface="Courier New" panose="02070309020205020404" pitchFamily="49" charset="0"/>
              </a:rPr>
              <a:t>min_dist</a:t>
            </a:r>
            <a:r>
              <a:rPr lang="en-US" altLang="ko-KR" sz="1050" dirty="0">
                <a:solidFill>
                  <a:srgbClr val="000000"/>
                </a:solidFill>
                <a:latin typeface="Courier New" panose="02070309020205020404" pitchFamily="49" charset="0"/>
              </a:rPr>
              <a:t> = </a:t>
            </a:r>
            <a:r>
              <a:rPr lang="en-US" altLang="ko-KR" sz="1050" dirty="0" err="1">
                <a:solidFill>
                  <a:srgbClr val="000000"/>
                </a:solidFill>
                <a:latin typeface="Courier New" panose="02070309020205020404" pitchFamily="49" charset="0"/>
              </a:rPr>
              <a:t>dist</a:t>
            </a:r>
            <a:endParaRPr lang="en-US" altLang="ko-KR" sz="1050" dirty="0">
              <a:solidFill>
                <a:srgbClr val="000000"/>
              </a:solidFill>
              <a:latin typeface="Courier New" panose="02070309020205020404" pitchFamily="49" charset="0"/>
            </a:endParaRPr>
          </a:p>
          <a:p>
            <a:r>
              <a:rPr lang="en-US" altLang="ko-KR" sz="1050" dirty="0">
                <a:solidFill>
                  <a:srgbClr val="000000"/>
                </a:solidFill>
                <a:latin typeface="Courier New" panose="02070309020205020404" pitchFamily="49" charset="0"/>
              </a:rPr>
              <a:t>                center = c</a:t>
            </a:r>
          </a:p>
          <a:p>
            <a:r>
              <a:rPr lang="en-US" altLang="ko-KR" sz="1050" dirty="0">
                <a:solidFill>
                  <a:srgbClr val="000000"/>
                </a:solidFill>
                <a:latin typeface="Courier New" panose="02070309020205020404" pitchFamily="49" charset="0"/>
              </a:rPr>
              <a:t>        </a:t>
            </a:r>
            <a:r>
              <a:rPr lang="en-US" altLang="ko-KR" sz="1050" dirty="0" err="1">
                <a:solidFill>
                  <a:srgbClr val="000000"/>
                </a:solidFill>
                <a:latin typeface="Courier New" panose="02070309020205020404" pitchFamily="49" charset="0"/>
              </a:rPr>
              <a:t>pred_Y</a:t>
            </a:r>
            <a:r>
              <a:rPr lang="en-US" altLang="ko-KR" sz="1050" dirty="0">
                <a:solidFill>
                  <a:srgbClr val="000000"/>
                </a:solidFill>
                <a:latin typeface="Courier New" panose="02070309020205020404" pitchFamily="49" charset="0"/>
              </a:rPr>
              <a:t>[</a:t>
            </a:r>
            <a:r>
              <a:rPr lang="en-US" altLang="ko-KR" sz="1050" dirty="0" err="1">
                <a:solidFill>
                  <a:srgbClr val="000000"/>
                </a:solidFill>
                <a:latin typeface="Courier New" panose="02070309020205020404" pitchFamily="49" charset="0"/>
              </a:rPr>
              <a:t>i</a:t>
            </a:r>
            <a:r>
              <a:rPr lang="en-US" altLang="ko-KR" sz="1050" dirty="0">
                <a:solidFill>
                  <a:srgbClr val="000000"/>
                </a:solidFill>
                <a:latin typeface="Courier New" panose="02070309020205020404" pitchFamily="49" charset="0"/>
              </a:rPr>
              <a:t>] = center</a:t>
            </a:r>
          </a:p>
          <a:p>
            <a:r>
              <a:rPr lang="en-US" altLang="ko-KR" sz="1050" dirty="0">
                <a:solidFill>
                  <a:srgbClr val="000000"/>
                </a:solidFill>
                <a:latin typeface="Courier New" panose="02070309020205020404" pitchFamily="49" charset="0"/>
              </a:rPr>
              <a:t>    </a:t>
            </a:r>
          </a:p>
          <a:p>
            <a:r>
              <a:rPr lang="en-US" altLang="ko-KR" sz="1050" dirty="0">
                <a:solidFill>
                  <a:srgbClr val="000000"/>
                </a:solidFill>
                <a:latin typeface="Courier New" panose="02070309020205020404" pitchFamily="49" charset="0"/>
              </a:rPr>
              <a:t>    ax = </a:t>
            </a:r>
            <a:r>
              <a:rPr lang="en-US" altLang="ko-KR" sz="1050" dirty="0" err="1">
                <a:solidFill>
                  <a:srgbClr val="000000"/>
                </a:solidFill>
                <a:latin typeface="Courier New" panose="02070309020205020404" pitchFamily="49" charset="0"/>
              </a:rPr>
              <a:t>fig.add_subplot</a:t>
            </a:r>
            <a:r>
              <a:rPr lang="en-US" altLang="ko-KR" sz="1050" dirty="0">
                <a:solidFill>
                  <a:srgbClr val="000000"/>
                </a:solidFill>
                <a:latin typeface="Courier New" panose="02070309020205020404" pitchFamily="49" charset="0"/>
              </a:rPr>
              <a:t>(</a:t>
            </a:r>
            <a:r>
              <a:rPr lang="en-US" altLang="ko-KR" sz="1050" dirty="0">
                <a:solidFill>
                  <a:srgbClr val="09885A"/>
                </a:solidFill>
                <a:latin typeface="Courier New" panose="02070309020205020404" pitchFamily="49" charset="0"/>
              </a:rPr>
              <a:t>3</a:t>
            </a:r>
            <a:r>
              <a:rPr lang="en-US" altLang="ko-KR" sz="1050" dirty="0">
                <a:solidFill>
                  <a:srgbClr val="000000"/>
                </a:solidFill>
                <a:latin typeface="Courier New" panose="02070309020205020404" pitchFamily="49" charset="0"/>
              </a:rPr>
              <a:t>, </a:t>
            </a:r>
            <a:r>
              <a:rPr lang="en-US" altLang="ko-KR" sz="1050" dirty="0">
                <a:solidFill>
                  <a:srgbClr val="09885A"/>
                </a:solidFill>
                <a:latin typeface="Courier New" panose="02070309020205020404" pitchFamily="49" charset="0"/>
              </a:rPr>
              <a:t>1</a:t>
            </a:r>
            <a:r>
              <a:rPr lang="en-US" altLang="ko-KR" sz="1050" dirty="0">
                <a:solidFill>
                  <a:srgbClr val="000000"/>
                </a:solidFill>
                <a:latin typeface="Courier New" panose="02070309020205020404" pitchFamily="49" charset="0"/>
              </a:rPr>
              <a:t>, t+</a:t>
            </a:r>
            <a:r>
              <a:rPr lang="en-US" altLang="ko-KR" sz="1050" dirty="0">
                <a:solidFill>
                  <a:srgbClr val="09885A"/>
                </a:solidFill>
                <a:latin typeface="Courier New" panose="02070309020205020404" pitchFamily="49" charset="0"/>
              </a:rPr>
              <a:t>1</a:t>
            </a:r>
            <a:r>
              <a:rPr lang="en-US" altLang="ko-KR" sz="1050" dirty="0">
                <a:solidFill>
                  <a:srgbClr val="000000"/>
                </a:solidFill>
                <a:latin typeface="Courier New" panose="02070309020205020404" pitchFamily="49" charset="0"/>
              </a:rPr>
              <a:t>)</a:t>
            </a:r>
          </a:p>
          <a:p>
            <a:r>
              <a:rPr lang="en-US" altLang="ko-KR" sz="1050" dirty="0">
                <a:solidFill>
                  <a:srgbClr val="000000"/>
                </a:solidFill>
                <a:latin typeface="Courier New" panose="02070309020205020404" pitchFamily="49" charset="0"/>
              </a:rPr>
              <a:t>    </a:t>
            </a:r>
            <a:r>
              <a:rPr lang="en-US" altLang="ko-KR" sz="1050" dirty="0" err="1">
                <a:solidFill>
                  <a:srgbClr val="000000"/>
                </a:solidFill>
                <a:latin typeface="Courier New" panose="02070309020205020404" pitchFamily="49" charset="0"/>
              </a:rPr>
              <a:t>ax.set_xticks</a:t>
            </a:r>
            <a:r>
              <a:rPr lang="en-US" altLang="ko-KR" sz="1050" dirty="0">
                <a:solidFill>
                  <a:srgbClr val="000000"/>
                </a:solidFill>
                <a:latin typeface="Courier New" panose="02070309020205020404" pitchFamily="49" charset="0"/>
              </a:rPr>
              <a:t>([])</a:t>
            </a:r>
          </a:p>
          <a:p>
            <a:r>
              <a:rPr lang="en-US" altLang="ko-KR" sz="1050" dirty="0">
                <a:solidFill>
                  <a:srgbClr val="000000"/>
                </a:solidFill>
                <a:latin typeface="Courier New" panose="02070309020205020404" pitchFamily="49" charset="0"/>
              </a:rPr>
              <a:t>    </a:t>
            </a:r>
            <a:r>
              <a:rPr lang="en-US" altLang="ko-KR" sz="1050" dirty="0" err="1">
                <a:solidFill>
                  <a:srgbClr val="000000"/>
                </a:solidFill>
                <a:latin typeface="Courier New" panose="02070309020205020404" pitchFamily="49" charset="0"/>
              </a:rPr>
              <a:t>ax.set_yticks</a:t>
            </a:r>
            <a:r>
              <a:rPr lang="en-US" altLang="ko-KR" sz="1050" dirty="0">
                <a:solidFill>
                  <a:srgbClr val="000000"/>
                </a:solidFill>
                <a:latin typeface="Courier New" panose="02070309020205020404" pitchFamily="49" charset="0"/>
              </a:rPr>
              <a:t>([])</a:t>
            </a:r>
          </a:p>
          <a:p>
            <a:r>
              <a:rPr lang="en-US" altLang="ko-KR" sz="1050" dirty="0">
                <a:solidFill>
                  <a:srgbClr val="000000"/>
                </a:solidFill>
                <a:latin typeface="Courier New" panose="02070309020205020404" pitchFamily="49" charset="0"/>
              </a:rPr>
              <a:t>    </a:t>
            </a:r>
            <a:r>
              <a:rPr lang="en-US" altLang="ko-KR" sz="1050" dirty="0" err="1">
                <a:solidFill>
                  <a:srgbClr val="000000"/>
                </a:solidFill>
                <a:latin typeface="Courier New" panose="02070309020205020404" pitchFamily="49" charset="0"/>
              </a:rPr>
              <a:t>ax.scatter</a:t>
            </a:r>
            <a:r>
              <a:rPr lang="en-US" altLang="ko-KR" sz="1050" dirty="0">
                <a:solidFill>
                  <a:srgbClr val="000000"/>
                </a:solidFill>
                <a:latin typeface="Courier New" panose="02070309020205020404" pitchFamily="49" charset="0"/>
              </a:rPr>
              <a:t>(X[:,</a:t>
            </a:r>
            <a:r>
              <a:rPr lang="en-US" altLang="ko-KR" sz="1050" dirty="0">
                <a:solidFill>
                  <a:srgbClr val="09885A"/>
                </a:solidFill>
                <a:latin typeface="Courier New" panose="02070309020205020404" pitchFamily="49" charset="0"/>
              </a:rPr>
              <a:t>0</a:t>
            </a:r>
            <a:r>
              <a:rPr lang="en-US" altLang="ko-KR" sz="1050" dirty="0">
                <a:solidFill>
                  <a:srgbClr val="000000"/>
                </a:solidFill>
                <a:latin typeface="Courier New" panose="02070309020205020404" pitchFamily="49" charset="0"/>
              </a:rPr>
              <a:t>], X[:,</a:t>
            </a:r>
            <a:r>
              <a:rPr lang="en-US" altLang="ko-KR" sz="1050" dirty="0">
                <a:solidFill>
                  <a:srgbClr val="09885A"/>
                </a:solidFill>
                <a:latin typeface="Courier New" panose="02070309020205020404" pitchFamily="49" charset="0"/>
              </a:rPr>
              <a:t>1</a:t>
            </a:r>
            <a:r>
              <a:rPr lang="en-US" altLang="ko-KR" sz="1050" dirty="0">
                <a:solidFill>
                  <a:srgbClr val="000000"/>
                </a:solidFill>
                <a:latin typeface="Courier New" panose="02070309020205020404" pitchFamily="49" charset="0"/>
              </a:rPr>
              <a:t>], marker=</a:t>
            </a:r>
            <a:r>
              <a:rPr lang="en-US" altLang="ko-KR" sz="1050" dirty="0">
                <a:solidFill>
                  <a:srgbClr val="A31515"/>
                </a:solidFill>
                <a:latin typeface="Courier New" panose="02070309020205020404" pitchFamily="49" charset="0"/>
              </a:rPr>
              <a:t>'.'</a:t>
            </a:r>
            <a:r>
              <a:rPr lang="en-US" altLang="ko-KR" sz="1050" dirty="0">
                <a:solidFill>
                  <a:srgbClr val="000000"/>
                </a:solidFill>
                <a:latin typeface="Courier New" panose="02070309020205020404" pitchFamily="49" charset="0"/>
              </a:rPr>
              <a:t>, c=</a:t>
            </a:r>
            <a:r>
              <a:rPr lang="en-US" altLang="ko-KR" sz="1050" dirty="0" err="1">
                <a:solidFill>
                  <a:srgbClr val="000000"/>
                </a:solidFill>
                <a:latin typeface="Courier New" panose="02070309020205020404" pitchFamily="49" charset="0"/>
              </a:rPr>
              <a:t>pred_Y</a:t>
            </a:r>
            <a:r>
              <a:rPr lang="en-US" altLang="ko-KR" sz="1050" dirty="0">
                <a:solidFill>
                  <a:srgbClr val="000000"/>
                </a:solidFill>
                <a:latin typeface="Courier New" panose="02070309020205020404" pitchFamily="49" charset="0"/>
              </a:rPr>
              <a:t>, </a:t>
            </a:r>
            <a:r>
              <a:rPr lang="en-US" altLang="ko-KR" sz="1050" dirty="0" err="1">
                <a:solidFill>
                  <a:srgbClr val="000000"/>
                </a:solidFill>
                <a:latin typeface="Courier New" panose="02070309020205020404" pitchFamily="49" charset="0"/>
              </a:rPr>
              <a:t>cmap</a:t>
            </a:r>
            <a:r>
              <a:rPr lang="en-US" altLang="ko-KR" sz="1050" dirty="0">
                <a:solidFill>
                  <a:srgbClr val="000000"/>
                </a:solidFill>
                <a:latin typeface="Courier New" panose="02070309020205020404" pitchFamily="49" charset="0"/>
              </a:rPr>
              <a:t>=</a:t>
            </a:r>
            <a:r>
              <a:rPr lang="en-US" altLang="ko-KR" sz="1050" dirty="0">
                <a:solidFill>
                  <a:srgbClr val="A31515"/>
                </a:solidFill>
                <a:latin typeface="Courier New" panose="02070309020205020404" pitchFamily="49" charset="0"/>
              </a:rPr>
              <a:t>'rainbow'</a:t>
            </a:r>
            <a:r>
              <a:rPr lang="en-US" altLang="ko-KR" sz="1050" dirty="0">
                <a:solidFill>
                  <a:srgbClr val="000000"/>
                </a:solidFill>
                <a:latin typeface="Courier New" panose="02070309020205020404" pitchFamily="49" charset="0"/>
              </a:rPr>
              <a:t>)</a:t>
            </a:r>
          </a:p>
          <a:p>
            <a:r>
              <a:rPr lang="en-US" altLang="ko-KR" sz="1050" dirty="0">
                <a:solidFill>
                  <a:srgbClr val="000000"/>
                </a:solidFill>
                <a:latin typeface="Courier New" panose="02070309020205020404" pitchFamily="49" charset="0"/>
              </a:rPr>
              <a:t>    </a:t>
            </a:r>
            <a:r>
              <a:rPr lang="en-US" altLang="ko-KR" sz="1050" dirty="0" err="1">
                <a:solidFill>
                  <a:srgbClr val="000000"/>
                </a:solidFill>
                <a:latin typeface="Courier New" panose="02070309020205020404" pitchFamily="49" charset="0"/>
              </a:rPr>
              <a:t>ax.scatter</a:t>
            </a:r>
            <a:r>
              <a:rPr lang="en-US" altLang="ko-KR" sz="1050" dirty="0">
                <a:solidFill>
                  <a:srgbClr val="000000"/>
                </a:solidFill>
                <a:latin typeface="Courier New" panose="02070309020205020404" pitchFamily="49" charset="0"/>
              </a:rPr>
              <a:t>(centers[:,</a:t>
            </a:r>
            <a:r>
              <a:rPr lang="en-US" altLang="ko-KR" sz="1050" dirty="0">
                <a:solidFill>
                  <a:srgbClr val="09885A"/>
                </a:solidFill>
                <a:latin typeface="Courier New" panose="02070309020205020404" pitchFamily="49" charset="0"/>
              </a:rPr>
              <a:t>0</a:t>
            </a:r>
            <a:r>
              <a:rPr lang="en-US" altLang="ko-KR" sz="1050" dirty="0">
                <a:solidFill>
                  <a:srgbClr val="000000"/>
                </a:solidFill>
                <a:latin typeface="Courier New" panose="02070309020205020404" pitchFamily="49" charset="0"/>
              </a:rPr>
              <a:t>], centers[:,</a:t>
            </a:r>
            <a:r>
              <a:rPr lang="en-US" altLang="ko-KR" sz="1050" dirty="0">
                <a:solidFill>
                  <a:srgbClr val="09885A"/>
                </a:solidFill>
                <a:latin typeface="Courier New" panose="02070309020205020404" pitchFamily="49" charset="0"/>
              </a:rPr>
              <a:t>1</a:t>
            </a:r>
            <a:r>
              <a:rPr lang="en-US" altLang="ko-KR" sz="1050" dirty="0">
                <a:solidFill>
                  <a:srgbClr val="000000"/>
                </a:solidFill>
                <a:latin typeface="Courier New" panose="02070309020205020404" pitchFamily="49" charset="0"/>
              </a:rPr>
              <a:t>], marker=</a:t>
            </a:r>
            <a:r>
              <a:rPr lang="en-US" altLang="ko-KR" sz="1050" dirty="0">
                <a:solidFill>
                  <a:srgbClr val="A31515"/>
                </a:solidFill>
                <a:latin typeface="Courier New" panose="02070309020205020404" pitchFamily="49" charset="0"/>
              </a:rPr>
              <a:t>'D'</a:t>
            </a:r>
            <a:r>
              <a:rPr lang="en-US" altLang="ko-KR" sz="1050" dirty="0">
                <a:solidFill>
                  <a:srgbClr val="000000"/>
                </a:solidFill>
                <a:latin typeface="Courier New" panose="02070309020205020404" pitchFamily="49" charset="0"/>
              </a:rPr>
              <a:t>, c=</a:t>
            </a:r>
            <a:r>
              <a:rPr lang="en-US" altLang="ko-KR" sz="1050" dirty="0">
                <a:solidFill>
                  <a:srgbClr val="795E26"/>
                </a:solidFill>
                <a:latin typeface="Courier New" panose="02070309020205020404" pitchFamily="49" charset="0"/>
              </a:rPr>
              <a:t>range</a:t>
            </a:r>
            <a:r>
              <a:rPr lang="en-US" altLang="ko-KR" sz="1050" dirty="0">
                <a:solidFill>
                  <a:srgbClr val="000000"/>
                </a:solidFill>
                <a:latin typeface="Courier New" panose="02070309020205020404" pitchFamily="49" charset="0"/>
              </a:rPr>
              <a:t>(</a:t>
            </a:r>
            <a:r>
              <a:rPr lang="en-US" altLang="ko-KR" sz="1050" dirty="0">
                <a:solidFill>
                  <a:srgbClr val="09885A"/>
                </a:solidFill>
                <a:latin typeface="Courier New" panose="02070309020205020404" pitchFamily="49" charset="0"/>
              </a:rPr>
              <a:t>3</a:t>
            </a:r>
            <a:r>
              <a:rPr lang="en-US" altLang="ko-KR" sz="1050" dirty="0">
                <a:solidFill>
                  <a:srgbClr val="000000"/>
                </a:solidFill>
                <a:latin typeface="Courier New" panose="02070309020205020404" pitchFamily="49" charset="0"/>
              </a:rPr>
              <a:t>), </a:t>
            </a:r>
            <a:r>
              <a:rPr lang="en-US" altLang="ko-KR" sz="1050" dirty="0" err="1">
                <a:solidFill>
                  <a:srgbClr val="000000"/>
                </a:solidFill>
                <a:latin typeface="Courier New" panose="02070309020205020404" pitchFamily="49" charset="0"/>
              </a:rPr>
              <a:t>cmap</a:t>
            </a:r>
            <a:r>
              <a:rPr lang="en-US" altLang="ko-KR" sz="1050" dirty="0">
                <a:solidFill>
                  <a:srgbClr val="000000"/>
                </a:solidFill>
                <a:latin typeface="Courier New" panose="02070309020205020404" pitchFamily="49" charset="0"/>
              </a:rPr>
              <a:t>=</a:t>
            </a:r>
            <a:r>
              <a:rPr lang="en-US" altLang="ko-KR" sz="1050" dirty="0">
                <a:solidFill>
                  <a:srgbClr val="A31515"/>
                </a:solidFill>
                <a:latin typeface="Courier New" panose="02070309020205020404" pitchFamily="49" charset="0"/>
              </a:rPr>
              <a:t>'rainbow'</a:t>
            </a:r>
            <a:r>
              <a:rPr lang="en-US" altLang="ko-KR" sz="1050" dirty="0">
                <a:solidFill>
                  <a:srgbClr val="000000"/>
                </a:solidFill>
                <a:latin typeface="Courier New" panose="02070309020205020404" pitchFamily="49" charset="0"/>
              </a:rPr>
              <a:t>, </a:t>
            </a:r>
            <a:r>
              <a:rPr lang="en-US" altLang="ko-KR" sz="1050" dirty="0" err="1">
                <a:solidFill>
                  <a:srgbClr val="000000"/>
                </a:solidFill>
                <a:latin typeface="Courier New" panose="02070309020205020404" pitchFamily="49" charset="0"/>
              </a:rPr>
              <a:t>edgecolors</a:t>
            </a:r>
            <a:r>
              <a:rPr lang="en-US" altLang="ko-KR" sz="1050" dirty="0">
                <a:solidFill>
                  <a:srgbClr val="000000"/>
                </a:solidFill>
                <a:latin typeface="Courier New" panose="02070309020205020404" pitchFamily="49" charset="0"/>
              </a:rPr>
              <a:t>=(</a:t>
            </a:r>
            <a:r>
              <a:rPr lang="en-US" altLang="ko-KR" sz="1050" dirty="0">
                <a:solidFill>
                  <a:srgbClr val="09885A"/>
                </a:solidFill>
                <a:latin typeface="Courier New" panose="02070309020205020404" pitchFamily="49" charset="0"/>
              </a:rPr>
              <a:t>0</a:t>
            </a:r>
            <a:r>
              <a:rPr lang="en-US" altLang="ko-KR" sz="1050" dirty="0">
                <a:solidFill>
                  <a:srgbClr val="000000"/>
                </a:solidFill>
                <a:latin typeface="Courier New" panose="02070309020205020404" pitchFamily="49" charset="0"/>
              </a:rPr>
              <a:t>,</a:t>
            </a:r>
            <a:r>
              <a:rPr lang="en-US" altLang="ko-KR" sz="1050" dirty="0">
                <a:solidFill>
                  <a:srgbClr val="09885A"/>
                </a:solidFill>
                <a:latin typeface="Courier New" panose="02070309020205020404" pitchFamily="49" charset="0"/>
              </a:rPr>
              <a:t>0</a:t>
            </a:r>
            <a:r>
              <a:rPr lang="en-US" altLang="ko-KR" sz="1050" dirty="0">
                <a:solidFill>
                  <a:srgbClr val="000000"/>
                </a:solidFill>
                <a:latin typeface="Courier New" panose="02070309020205020404" pitchFamily="49" charset="0"/>
              </a:rPr>
              <a:t>,</a:t>
            </a:r>
            <a:r>
              <a:rPr lang="en-US" altLang="ko-KR" sz="1050" dirty="0">
                <a:solidFill>
                  <a:srgbClr val="09885A"/>
                </a:solidFill>
                <a:latin typeface="Courier New" panose="02070309020205020404" pitchFamily="49" charset="0"/>
              </a:rPr>
              <a:t>0</a:t>
            </a:r>
            <a:r>
              <a:rPr lang="en-US" altLang="ko-KR" sz="1050" dirty="0">
                <a:solidFill>
                  <a:srgbClr val="000000"/>
                </a:solidFill>
                <a:latin typeface="Courier New" panose="02070309020205020404" pitchFamily="49" charset="0"/>
              </a:rPr>
              <a:t>,</a:t>
            </a:r>
            <a:r>
              <a:rPr lang="en-US" altLang="ko-KR" sz="1050" dirty="0">
                <a:solidFill>
                  <a:srgbClr val="09885A"/>
                </a:solidFill>
                <a:latin typeface="Courier New" panose="02070309020205020404" pitchFamily="49" charset="0"/>
              </a:rPr>
              <a:t>1</a:t>
            </a:r>
            <a:r>
              <a:rPr lang="en-US" altLang="ko-KR" sz="1050" dirty="0">
                <a:solidFill>
                  <a:srgbClr val="000000"/>
                </a:solidFill>
                <a:latin typeface="Courier New" panose="02070309020205020404" pitchFamily="49" charset="0"/>
              </a:rPr>
              <a:t>))</a:t>
            </a:r>
          </a:p>
          <a:p>
            <a:r>
              <a:rPr lang="en-US" altLang="ko-KR" sz="1050" dirty="0">
                <a:solidFill>
                  <a:srgbClr val="000000"/>
                </a:solidFill>
                <a:latin typeface="Courier New" panose="02070309020205020404" pitchFamily="49" charset="0"/>
              </a:rPr>
              <a:t>    </a:t>
            </a:r>
          </a:p>
          <a:p>
            <a:r>
              <a:rPr lang="en-US" altLang="ko-KR" sz="1050" dirty="0">
                <a:solidFill>
                  <a:srgbClr val="000000"/>
                </a:solidFill>
                <a:latin typeface="Courier New" panose="02070309020205020404" pitchFamily="49" charset="0"/>
              </a:rPr>
              <a:t>    </a:t>
            </a:r>
            <a:r>
              <a:rPr lang="en-US" altLang="ko-KR" sz="1050" dirty="0">
                <a:solidFill>
                  <a:srgbClr val="AF00DB"/>
                </a:solidFill>
                <a:latin typeface="Courier New" panose="02070309020205020404" pitchFamily="49" charset="0"/>
              </a:rPr>
              <a:t>if</a:t>
            </a:r>
            <a:r>
              <a:rPr lang="en-US" altLang="ko-KR" sz="1050" dirty="0">
                <a:solidFill>
                  <a:srgbClr val="000000"/>
                </a:solidFill>
                <a:latin typeface="Courier New" panose="02070309020205020404" pitchFamily="49" charset="0"/>
              </a:rPr>
              <a:t> </a:t>
            </a:r>
            <a:r>
              <a:rPr lang="en-US" altLang="ko-KR" sz="1050" dirty="0" err="1">
                <a:solidFill>
                  <a:srgbClr val="795E26"/>
                </a:solidFill>
                <a:latin typeface="Courier New" panose="02070309020205020404" pitchFamily="49" charset="0"/>
              </a:rPr>
              <a:t>len</a:t>
            </a:r>
            <a:r>
              <a:rPr lang="en-US" altLang="ko-KR" sz="1050" dirty="0">
                <a:solidFill>
                  <a:srgbClr val="000000"/>
                </a:solidFill>
                <a:latin typeface="Courier New" panose="02070309020205020404" pitchFamily="49" charset="0"/>
              </a:rPr>
              <a:t>(</a:t>
            </a:r>
            <a:r>
              <a:rPr lang="en-US" altLang="ko-KR" sz="1050" dirty="0" err="1">
                <a:solidFill>
                  <a:srgbClr val="000000"/>
                </a:solidFill>
                <a:latin typeface="Courier New" panose="02070309020205020404" pitchFamily="49" charset="0"/>
              </a:rPr>
              <a:t>prev_centers</a:t>
            </a:r>
            <a:r>
              <a:rPr lang="en-US" altLang="ko-KR" sz="1050" dirty="0">
                <a:solidFill>
                  <a:srgbClr val="000000"/>
                </a:solidFill>
                <a:latin typeface="Courier New" panose="02070309020205020404" pitchFamily="49" charset="0"/>
              </a:rPr>
              <a:t>) != </a:t>
            </a:r>
            <a:r>
              <a:rPr lang="en-US" altLang="ko-KR" sz="1050" dirty="0">
                <a:solidFill>
                  <a:srgbClr val="09885A"/>
                </a:solidFill>
                <a:latin typeface="Courier New" panose="02070309020205020404" pitchFamily="49" charset="0"/>
              </a:rPr>
              <a:t>0</a:t>
            </a:r>
            <a:r>
              <a:rPr lang="en-US" altLang="ko-KR" sz="1050" dirty="0">
                <a:solidFill>
                  <a:srgbClr val="000000"/>
                </a:solidFill>
                <a:latin typeface="Courier New" panose="02070309020205020404" pitchFamily="49" charset="0"/>
              </a:rPr>
              <a:t>:</a:t>
            </a:r>
          </a:p>
          <a:p>
            <a:r>
              <a:rPr lang="en-US" altLang="ko-KR" sz="1050" dirty="0">
                <a:solidFill>
                  <a:srgbClr val="000000"/>
                </a:solidFill>
                <a:latin typeface="Courier New" panose="02070309020205020404" pitchFamily="49" charset="0"/>
              </a:rPr>
              <a:t>        </a:t>
            </a:r>
            <a:r>
              <a:rPr lang="en-US" altLang="ko-KR" sz="1050" dirty="0">
                <a:solidFill>
                  <a:srgbClr val="AF00DB"/>
                </a:solidFill>
                <a:latin typeface="Courier New" panose="02070309020205020404" pitchFamily="49" charset="0"/>
              </a:rPr>
              <a:t>for</a:t>
            </a:r>
            <a:r>
              <a:rPr lang="en-US" altLang="ko-KR" sz="1050" dirty="0">
                <a:solidFill>
                  <a:srgbClr val="000000"/>
                </a:solidFill>
                <a:latin typeface="Courier New" panose="02070309020205020404" pitchFamily="49" charset="0"/>
              </a:rPr>
              <a:t> c </a:t>
            </a:r>
            <a:r>
              <a:rPr lang="en-US" altLang="ko-KR" sz="1050" dirty="0">
                <a:solidFill>
                  <a:srgbClr val="0000FF"/>
                </a:solidFill>
                <a:latin typeface="Courier New" panose="02070309020205020404" pitchFamily="49" charset="0"/>
              </a:rPr>
              <a:t>in</a:t>
            </a:r>
            <a:r>
              <a:rPr lang="en-US" altLang="ko-KR" sz="1050" dirty="0">
                <a:solidFill>
                  <a:srgbClr val="000000"/>
                </a:solidFill>
                <a:latin typeface="Courier New" panose="02070309020205020404" pitchFamily="49" charset="0"/>
              </a:rPr>
              <a:t> </a:t>
            </a:r>
            <a:r>
              <a:rPr lang="en-US" altLang="ko-KR" sz="1050" dirty="0">
                <a:solidFill>
                  <a:srgbClr val="795E26"/>
                </a:solidFill>
                <a:latin typeface="Courier New" panose="02070309020205020404" pitchFamily="49" charset="0"/>
              </a:rPr>
              <a:t>range</a:t>
            </a:r>
            <a:r>
              <a:rPr lang="en-US" altLang="ko-KR" sz="1050" dirty="0">
                <a:solidFill>
                  <a:srgbClr val="000000"/>
                </a:solidFill>
                <a:latin typeface="Courier New" panose="02070309020205020404" pitchFamily="49" charset="0"/>
              </a:rPr>
              <a:t>(</a:t>
            </a:r>
            <a:r>
              <a:rPr lang="en-US" altLang="ko-KR" sz="1050" dirty="0">
                <a:solidFill>
                  <a:srgbClr val="09885A"/>
                </a:solidFill>
                <a:latin typeface="Courier New" panose="02070309020205020404" pitchFamily="49" charset="0"/>
              </a:rPr>
              <a:t>3</a:t>
            </a:r>
            <a:r>
              <a:rPr lang="en-US" altLang="ko-KR" sz="1050" dirty="0">
                <a:solidFill>
                  <a:srgbClr val="000000"/>
                </a:solidFill>
                <a:latin typeface="Courier New" panose="02070309020205020404" pitchFamily="49" charset="0"/>
              </a:rPr>
              <a:t>):</a:t>
            </a:r>
          </a:p>
          <a:p>
            <a:r>
              <a:rPr lang="en-US" altLang="ko-KR" sz="1050" dirty="0">
                <a:solidFill>
                  <a:srgbClr val="000000"/>
                </a:solidFill>
                <a:latin typeface="Courier New" panose="02070309020205020404" pitchFamily="49" charset="0"/>
              </a:rPr>
              <a:t>            </a:t>
            </a:r>
            <a:r>
              <a:rPr lang="en-US" altLang="ko-KR" sz="1050" dirty="0" err="1">
                <a:solidFill>
                  <a:srgbClr val="000000"/>
                </a:solidFill>
                <a:latin typeface="Courier New" panose="02070309020205020404" pitchFamily="49" charset="0"/>
              </a:rPr>
              <a:t>ax.arrow</a:t>
            </a:r>
            <a:r>
              <a:rPr lang="en-US" altLang="ko-KR" sz="1050" dirty="0">
                <a:solidFill>
                  <a:srgbClr val="000000"/>
                </a:solidFill>
                <a:latin typeface="Courier New" panose="02070309020205020404" pitchFamily="49" charset="0"/>
              </a:rPr>
              <a:t>(</a:t>
            </a:r>
            <a:r>
              <a:rPr lang="en-US" altLang="ko-KR" sz="1050" dirty="0" err="1">
                <a:solidFill>
                  <a:srgbClr val="000000"/>
                </a:solidFill>
                <a:latin typeface="Courier New" panose="02070309020205020404" pitchFamily="49" charset="0"/>
              </a:rPr>
              <a:t>prev_centers</a:t>
            </a:r>
            <a:r>
              <a:rPr lang="en-US" altLang="ko-KR" sz="1050" dirty="0">
                <a:solidFill>
                  <a:srgbClr val="000000"/>
                </a:solidFill>
                <a:latin typeface="Courier New" panose="02070309020205020404" pitchFamily="49" charset="0"/>
              </a:rPr>
              <a:t>[c,</a:t>
            </a:r>
            <a:r>
              <a:rPr lang="en-US" altLang="ko-KR" sz="1050" dirty="0">
                <a:solidFill>
                  <a:srgbClr val="09885A"/>
                </a:solidFill>
                <a:latin typeface="Courier New" panose="02070309020205020404" pitchFamily="49" charset="0"/>
              </a:rPr>
              <a:t>0</a:t>
            </a:r>
            <a:r>
              <a:rPr lang="en-US" altLang="ko-KR" sz="1050" dirty="0">
                <a:solidFill>
                  <a:srgbClr val="000000"/>
                </a:solidFill>
                <a:latin typeface="Courier New" panose="02070309020205020404" pitchFamily="49" charset="0"/>
              </a:rPr>
              <a:t>], </a:t>
            </a:r>
            <a:r>
              <a:rPr lang="en-US" altLang="ko-KR" sz="1050" dirty="0" err="1">
                <a:solidFill>
                  <a:srgbClr val="000000"/>
                </a:solidFill>
                <a:latin typeface="Courier New" panose="02070309020205020404" pitchFamily="49" charset="0"/>
              </a:rPr>
              <a:t>prev_centers</a:t>
            </a:r>
            <a:r>
              <a:rPr lang="en-US" altLang="ko-KR" sz="1050" dirty="0">
                <a:solidFill>
                  <a:srgbClr val="000000"/>
                </a:solidFill>
                <a:latin typeface="Courier New" panose="02070309020205020404" pitchFamily="49" charset="0"/>
              </a:rPr>
              <a:t>[c,</a:t>
            </a:r>
            <a:r>
              <a:rPr lang="en-US" altLang="ko-KR" sz="1050" dirty="0">
                <a:solidFill>
                  <a:srgbClr val="09885A"/>
                </a:solidFill>
                <a:latin typeface="Courier New" panose="02070309020205020404" pitchFamily="49" charset="0"/>
              </a:rPr>
              <a:t>1</a:t>
            </a:r>
            <a:r>
              <a:rPr lang="en-US" altLang="ko-KR" sz="1050" dirty="0">
                <a:solidFill>
                  <a:srgbClr val="000000"/>
                </a:solidFill>
                <a:latin typeface="Courier New" panose="02070309020205020404" pitchFamily="49" charset="0"/>
              </a:rPr>
              <a:t>], (centers[c,</a:t>
            </a:r>
            <a:r>
              <a:rPr lang="en-US" altLang="ko-KR" sz="1050" dirty="0">
                <a:solidFill>
                  <a:srgbClr val="09885A"/>
                </a:solidFill>
                <a:latin typeface="Courier New" panose="02070309020205020404" pitchFamily="49" charset="0"/>
              </a:rPr>
              <a:t>0</a:t>
            </a:r>
            <a:r>
              <a:rPr lang="en-US" altLang="ko-KR" sz="1050" dirty="0">
                <a:solidFill>
                  <a:srgbClr val="000000"/>
                </a:solidFill>
                <a:latin typeface="Courier New" panose="02070309020205020404" pitchFamily="49" charset="0"/>
              </a:rPr>
              <a:t>]-</a:t>
            </a:r>
            <a:r>
              <a:rPr lang="en-US" altLang="ko-KR" sz="1050" dirty="0" err="1">
                <a:solidFill>
                  <a:srgbClr val="000000"/>
                </a:solidFill>
                <a:latin typeface="Courier New" panose="02070309020205020404" pitchFamily="49" charset="0"/>
              </a:rPr>
              <a:t>prev_centers</a:t>
            </a:r>
            <a:r>
              <a:rPr lang="en-US" altLang="ko-KR" sz="1050" dirty="0">
                <a:solidFill>
                  <a:srgbClr val="000000"/>
                </a:solidFill>
                <a:latin typeface="Courier New" panose="02070309020205020404" pitchFamily="49" charset="0"/>
              </a:rPr>
              <a:t>[c,</a:t>
            </a:r>
            <a:r>
              <a:rPr lang="en-US" altLang="ko-KR" sz="1050" dirty="0">
                <a:solidFill>
                  <a:srgbClr val="09885A"/>
                </a:solidFill>
                <a:latin typeface="Courier New" panose="02070309020205020404" pitchFamily="49" charset="0"/>
              </a:rPr>
              <a:t>0</a:t>
            </a:r>
            <a:r>
              <a:rPr lang="en-US" altLang="ko-KR" sz="1050" dirty="0">
                <a:solidFill>
                  <a:srgbClr val="000000"/>
                </a:solidFill>
                <a:latin typeface="Courier New" panose="02070309020205020404" pitchFamily="49" charset="0"/>
              </a:rPr>
              <a:t>])*</a:t>
            </a:r>
            <a:r>
              <a:rPr lang="en-US" altLang="ko-KR" sz="1050" dirty="0">
                <a:solidFill>
                  <a:srgbClr val="09885A"/>
                </a:solidFill>
                <a:latin typeface="Courier New" panose="02070309020205020404" pitchFamily="49" charset="0"/>
              </a:rPr>
              <a:t>0.95</a:t>
            </a:r>
            <a:r>
              <a:rPr lang="en-US" altLang="ko-KR" sz="1050" dirty="0">
                <a:solidFill>
                  <a:srgbClr val="000000"/>
                </a:solidFill>
                <a:latin typeface="Courier New" panose="02070309020205020404" pitchFamily="49" charset="0"/>
              </a:rPr>
              <a:t>, (centers[c,</a:t>
            </a:r>
            <a:r>
              <a:rPr lang="en-US" altLang="ko-KR" sz="1050" dirty="0">
                <a:solidFill>
                  <a:srgbClr val="09885A"/>
                </a:solidFill>
                <a:latin typeface="Courier New" panose="02070309020205020404" pitchFamily="49" charset="0"/>
              </a:rPr>
              <a:t>1</a:t>
            </a:r>
            <a:r>
              <a:rPr lang="en-US" altLang="ko-KR" sz="1050" dirty="0">
                <a:solidFill>
                  <a:srgbClr val="000000"/>
                </a:solidFill>
                <a:latin typeface="Courier New" panose="02070309020205020404" pitchFamily="49" charset="0"/>
              </a:rPr>
              <a:t>]-</a:t>
            </a:r>
            <a:r>
              <a:rPr lang="en-US" altLang="ko-KR" sz="1050" dirty="0" err="1">
                <a:solidFill>
                  <a:srgbClr val="000000"/>
                </a:solidFill>
                <a:latin typeface="Courier New" panose="02070309020205020404" pitchFamily="49" charset="0"/>
              </a:rPr>
              <a:t>prev_centers</a:t>
            </a:r>
            <a:r>
              <a:rPr lang="en-US" altLang="ko-KR" sz="1050" dirty="0">
                <a:solidFill>
                  <a:srgbClr val="000000"/>
                </a:solidFill>
                <a:latin typeface="Courier New" panose="02070309020205020404" pitchFamily="49" charset="0"/>
              </a:rPr>
              <a:t>[c,</a:t>
            </a:r>
            <a:r>
              <a:rPr lang="en-US" altLang="ko-KR" sz="1050" dirty="0">
                <a:solidFill>
                  <a:srgbClr val="09885A"/>
                </a:solidFill>
                <a:latin typeface="Courier New" panose="02070309020205020404" pitchFamily="49" charset="0"/>
              </a:rPr>
              <a:t>1</a:t>
            </a:r>
            <a:r>
              <a:rPr lang="en-US" altLang="ko-KR" sz="1050" dirty="0">
                <a:solidFill>
                  <a:srgbClr val="000000"/>
                </a:solidFill>
                <a:latin typeface="Courier New" panose="02070309020205020404" pitchFamily="49" charset="0"/>
              </a:rPr>
              <a:t>])*</a:t>
            </a:r>
            <a:r>
              <a:rPr lang="en-US" altLang="ko-KR" sz="1050" dirty="0">
                <a:solidFill>
                  <a:srgbClr val="09885A"/>
                </a:solidFill>
                <a:latin typeface="Courier New" panose="02070309020205020404" pitchFamily="49" charset="0"/>
              </a:rPr>
              <a:t>0.95</a:t>
            </a:r>
            <a:r>
              <a:rPr lang="en-US" altLang="ko-KR" sz="1050" dirty="0">
                <a:solidFill>
                  <a:srgbClr val="000000"/>
                </a:solidFill>
                <a:latin typeface="Courier New" panose="02070309020205020404" pitchFamily="49" charset="0"/>
              </a:rPr>
              <a:t>, </a:t>
            </a:r>
            <a:r>
              <a:rPr lang="en-US" altLang="ko-KR" sz="1050" dirty="0" err="1">
                <a:solidFill>
                  <a:srgbClr val="000000"/>
                </a:solidFill>
                <a:latin typeface="Courier New" panose="02070309020205020404" pitchFamily="49" charset="0"/>
              </a:rPr>
              <a:t>head_width</a:t>
            </a:r>
            <a:r>
              <a:rPr lang="en-US" altLang="ko-KR" sz="1050" dirty="0">
                <a:solidFill>
                  <a:srgbClr val="000000"/>
                </a:solidFill>
                <a:latin typeface="Courier New" panose="02070309020205020404" pitchFamily="49" charset="0"/>
              </a:rPr>
              <a:t>=</a:t>
            </a:r>
            <a:r>
              <a:rPr lang="en-US" altLang="ko-KR" sz="1050" dirty="0">
                <a:solidFill>
                  <a:srgbClr val="09885A"/>
                </a:solidFill>
                <a:latin typeface="Courier New" panose="02070309020205020404" pitchFamily="49" charset="0"/>
              </a:rPr>
              <a:t>0.25</a:t>
            </a:r>
            <a:r>
              <a:rPr lang="en-US" altLang="ko-KR" sz="1050" dirty="0">
                <a:solidFill>
                  <a:srgbClr val="000000"/>
                </a:solidFill>
                <a:latin typeface="Courier New" panose="02070309020205020404" pitchFamily="49" charset="0"/>
              </a:rPr>
              <a:t>, </a:t>
            </a:r>
            <a:r>
              <a:rPr lang="en-US" altLang="ko-KR" sz="1050" dirty="0" err="1">
                <a:solidFill>
                  <a:srgbClr val="000000"/>
                </a:solidFill>
                <a:latin typeface="Courier New" panose="02070309020205020404" pitchFamily="49" charset="0"/>
              </a:rPr>
              <a:t>head_length</a:t>
            </a:r>
            <a:r>
              <a:rPr lang="en-US" altLang="ko-KR" sz="1050" dirty="0">
                <a:solidFill>
                  <a:srgbClr val="000000"/>
                </a:solidFill>
                <a:latin typeface="Courier New" panose="02070309020205020404" pitchFamily="49" charset="0"/>
              </a:rPr>
              <a:t>=</a:t>
            </a:r>
            <a:r>
              <a:rPr lang="en-US" altLang="ko-KR" sz="1050" dirty="0">
                <a:solidFill>
                  <a:srgbClr val="09885A"/>
                </a:solidFill>
                <a:latin typeface="Courier New" panose="02070309020205020404" pitchFamily="49" charset="0"/>
              </a:rPr>
              <a:t>0.2</a:t>
            </a:r>
            <a:r>
              <a:rPr lang="en-US" altLang="ko-KR" sz="1050" dirty="0">
                <a:solidFill>
                  <a:srgbClr val="000000"/>
                </a:solidFill>
                <a:latin typeface="Courier New" panose="02070309020205020404" pitchFamily="49" charset="0"/>
              </a:rPr>
              <a:t>, fc=</a:t>
            </a:r>
            <a:r>
              <a:rPr lang="en-US" altLang="ko-KR" sz="1050" dirty="0">
                <a:solidFill>
                  <a:srgbClr val="A31515"/>
                </a:solidFill>
                <a:latin typeface="Courier New" panose="02070309020205020404" pitchFamily="49" charset="0"/>
              </a:rPr>
              <a:t>'k'</a:t>
            </a:r>
            <a:r>
              <a:rPr lang="en-US" altLang="ko-KR" sz="1050" dirty="0">
                <a:solidFill>
                  <a:srgbClr val="000000"/>
                </a:solidFill>
                <a:latin typeface="Courier New" panose="02070309020205020404" pitchFamily="49" charset="0"/>
              </a:rPr>
              <a:t>, </a:t>
            </a:r>
            <a:r>
              <a:rPr lang="en-US" altLang="ko-KR" sz="1050" dirty="0" err="1">
                <a:solidFill>
                  <a:srgbClr val="000000"/>
                </a:solidFill>
                <a:latin typeface="Courier New" panose="02070309020205020404" pitchFamily="49" charset="0"/>
              </a:rPr>
              <a:t>ec</a:t>
            </a:r>
            <a:r>
              <a:rPr lang="en-US" altLang="ko-KR" sz="1050" dirty="0">
                <a:solidFill>
                  <a:srgbClr val="000000"/>
                </a:solidFill>
                <a:latin typeface="Courier New" panose="02070309020205020404" pitchFamily="49" charset="0"/>
              </a:rPr>
              <a:t>=</a:t>
            </a:r>
            <a:r>
              <a:rPr lang="en-US" altLang="ko-KR" sz="1050" dirty="0">
                <a:solidFill>
                  <a:srgbClr val="A31515"/>
                </a:solidFill>
                <a:latin typeface="Courier New" panose="02070309020205020404" pitchFamily="49" charset="0"/>
              </a:rPr>
              <a:t>'k'</a:t>
            </a:r>
            <a:r>
              <a:rPr lang="en-US" altLang="ko-KR" sz="1050" dirty="0">
                <a:solidFill>
                  <a:srgbClr val="000000"/>
                </a:solidFill>
                <a:latin typeface="Courier New" panose="02070309020205020404" pitchFamily="49" charset="0"/>
              </a:rPr>
              <a:t>)</a:t>
            </a:r>
          </a:p>
          <a:p>
            <a:r>
              <a:rPr lang="en-US" altLang="ko-KR" sz="1050" dirty="0">
                <a:solidFill>
                  <a:srgbClr val="000000"/>
                </a:solidFill>
                <a:latin typeface="Courier New" panose="02070309020205020404" pitchFamily="49" charset="0"/>
              </a:rPr>
              <a:t>    </a:t>
            </a:r>
          </a:p>
          <a:p>
            <a:r>
              <a:rPr lang="en-US" altLang="ko-KR" sz="1050" dirty="0">
                <a:solidFill>
                  <a:srgbClr val="000000"/>
                </a:solidFill>
                <a:latin typeface="Courier New" panose="02070309020205020404" pitchFamily="49" charset="0"/>
              </a:rPr>
              <a:t>    </a:t>
            </a:r>
            <a:r>
              <a:rPr lang="en-US" altLang="ko-KR" sz="1050" dirty="0">
                <a:solidFill>
                  <a:srgbClr val="008000"/>
                </a:solidFill>
                <a:latin typeface="Courier New" panose="02070309020205020404" pitchFamily="49" charset="0"/>
              </a:rPr>
              <a:t># update center</a:t>
            </a:r>
            <a:endParaRPr lang="en-US" altLang="ko-KR" sz="1050" dirty="0">
              <a:solidFill>
                <a:srgbClr val="000000"/>
              </a:solidFill>
              <a:latin typeface="Courier New" panose="02070309020205020404" pitchFamily="49" charset="0"/>
            </a:endParaRPr>
          </a:p>
          <a:p>
            <a:r>
              <a:rPr lang="en-US" altLang="ko-KR" sz="1050" dirty="0">
                <a:solidFill>
                  <a:srgbClr val="000000"/>
                </a:solidFill>
                <a:latin typeface="Courier New" panose="02070309020205020404" pitchFamily="49" charset="0"/>
              </a:rPr>
              <a:t>    </a:t>
            </a:r>
            <a:r>
              <a:rPr lang="en-US" altLang="ko-KR" sz="1050" dirty="0" err="1">
                <a:solidFill>
                  <a:srgbClr val="000000"/>
                </a:solidFill>
                <a:latin typeface="Courier New" panose="02070309020205020404" pitchFamily="49" charset="0"/>
              </a:rPr>
              <a:t>prev_centers</a:t>
            </a:r>
            <a:r>
              <a:rPr lang="en-US" altLang="ko-KR" sz="1050" dirty="0">
                <a:solidFill>
                  <a:srgbClr val="000000"/>
                </a:solidFill>
                <a:latin typeface="Courier New" panose="02070309020205020404" pitchFamily="49" charset="0"/>
              </a:rPr>
              <a:t> = </a:t>
            </a:r>
            <a:r>
              <a:rPr lang="en-US" altLang="ko-KR" sz="1050" dirty="0" err="1">
                <a:solidFill>
                  <a:srgbClr val="000000"/>
                </a:solidFill>
                <a:latin typeface="Courier New" panose="02070309020205020404" pitchFamily="49" charset="0"/>
              </a:rPr>
              <a:t>np.copy</a:t>
            </a:r>
            <a:r>
              <a:rPr lang="en-US" altLang="ko-KR" sz="1050" dirty="0">
                <a:solidFill>
                  <a:srgbClr val="000000"/>
                </a:solidFill>
                <a:latin typeface="Courier New" panose="02070309020205020404" pitchFamily="49" charset="0"/>
              </a:rPr>
              <a:t>(centers)</a:t>
            </a:r>
          </a:p>
          <a:p>
            <a:r>
              <a:rPr lang="en-US" altLang="ko-KR" sz="1050" dirty="0">
                <a:solidFill>
                  <a:srgbClr val="000000"/>
                </a:solidFill>
                <a:latin typeface="Courier New" panose="02070309020205020404" pitchFamily="49" charset="0"/>
              </a:rPr>
              <a:t>    </a:t>
            </a:r>
            <a:r>
              <a:rPr lang="en-US" altLang="ko-KR" sz="1050" dirty="0">
                <a:solidFill>
                  <a:srgbClr val="AF00DB"/>
                </a:solidFill>
                <a:latin typeface="Courier New" panose="02070309020205020404" pitchFamily="49" charset="0"/>
              </a:rPr>
              <a:t>for</a:t>
            </a:r>
            <a:r>
              <a:rPr lang="en-US" altLang="ko-KR" sz="1050" dirty="0">
                <a:solidFill>
                  <a:srgbClr val="000000"/>
                </a:solidFill>
                <a:latin typeface="Courier New" panose="02070309020205020404" pitchFamily="49" charset="0"/>
              </a:rPr>
              <a:t> c </a:t>
            </a:r>
            <a:r>
              <a:rPr lang="en-US" altLang="ko-KR" sz="1050" dirty="0">
                <a:solidFill>
                  <a:srgbClr val="0000FF"/>
                </a:solidFill>
                <a:latin typeface="Courier New" panose="02070309020205020404" pitchFamily="49" charset="0"/>
              </a:rPr>
              <a:t>in</a:t>
            </a:r>
            <a:r>
              <a:rPr lang="en-US" altLang="ko-KR" sz="1050" dirty="0">
                <a:solidFill>
                  <a:srgbClr val="000000"/>
                </a:solidFill>
                <a:latin typeface="Courier New" panose="02070309020205020404" pitchFamily="49" charset="0"/>
              </a:rPr>
              <a:t> </a:t>
            </a:r>
            <a:r>
              <a:rPr lang="en-US" altLang="ko-KR" sz="1050" dirty="0">
                <a:solidFill>
                  <a:srgbClr val="795E26"/>
                </a:solidFill>
                <a:latin typeface="Courier New" panose="02070309020205020404" pitchFamily="49" charset="0"/>
              </a:rPr>
              <a:t>range</a:t>
            </a:r>
            <a:r>
              <a:rPr lang="en-US" altLang="ko-KR" sz="1050" dirty="0">
                <a:solidFill>
                  <a:srgbClr val="000000"/>
                </a:solidFill>
                <a:latin typeface="Courier New" panose="02070309020205020404" pitchFamily="49" charset="0"/>
              </a:rPr>
              <a:t>(</a:t>
            </a:r>
            <a:r>
              <a:rPr lang="en-US" altLang="ko-KR" sz="1050" dirty="0">
                <a:solidFill>
                  <a:srgbClr val="09885A"/>
                </a:solidFill>
                <a:latin typeface="Courier New" panose="02070309020205020404" pitchFamily="49" charset="0"/>
              </a:rPr>
              <a:t>3</a:t>
            </a:r>
            <a:r>
              <a:rPr lang="en-US" altLang="ko-KR" sz="1050" dirty="0">
                <a:solidFill>
                  <a:srgbClr val="000000"/>
                </a:solidFill>
                <a:latin typeface="Courier New" panose="02070309020205020404" pitchFamily="49" charset="0"/>
              </a:rPr>
              <a:t>):</a:t>
            </a:r>
          </a:p>
          <a:p>
            <a:r>
              <a:rPr lang="en-US" altLang="ko-KR" sz="1050" dirty="0">
                <a:solidFill>
                  <a:srgbClr val="000000"/>
                </a:solidFill>
                <a:latin typeface="Courier New" panose="02070309020205020404" pitchFamily="49" charset="0"/>
              </a:rPr>
              <a:t>        count = </a:t>
            </a:r>
            <a:r>
              <a:rPr lang="en-US" altLang="ko-KR" sz="1050" dirty="0" err="1">
                <a:solidFill>
                  <a:srgbClr val="795E26"/>
                </a:solidFill>
                <a:latin typeface="Courier New" panose="02070309020205020404" pitchFamily="49" charset="0"/>
              </a:rPr>
              <a:t>len</a:t>
            </a:r>
            <a:r>
              <a:rPr lang="en-US" altLang="ko-KR" sz="1050" dirty="0">
                <a:solidFill>
                  <a:srgbClr val="000000"/>
                </a:solidFill>
                <a:latin typeface="Courier New" panose="02070309020205020404" pitchFamily="49" charset="0"/>
              </a:rPr>
              <a:t>(</a:t>
            </a:r>
            <a:r>
              <a:rPr lang="en-US" altLang="ko-KR" sz="1050" dirty="0" err="1">
                <a:solidFill>
                  <a:srgbClr val="000000"/>
                </a:solidFill>
                <a:latin typeface="Courier New" panose="02070309020205020404" pitchFamily="49" charset="0"/>
              </a:rPr>
              <a:t>pred_Y</a:t>
            </a:r>
            <a:r>
              <a:rPr lang="en-US" altLang="ko-KR" sz="1050" dirty="0">
                <a:solidFill>
                  <a:srgbClr val="000000"/>
                </a:solidFill>
                <a:latin typeface="Courier New" panose="02070309020205020404" pitchFamily="49" charset="0"/>
              </a:rPr>
              <a:t>[</a:t>
            </a:r>
            <a:r>
              <a:rPr lang="en-US" altLang="ko-KR" sz="1050" dirty="0" err="1">
                <a:solidFill>
                  <a:srgbClr val="000000"/>
                </a:solidFill>
                <a:latin typeface="Courier New" panose="02070309020205020404" pitchFamily="49" charset="0"/>
              </a:rPr>
              <a:t>pred_Y</a:t>
            </a:r>
            <a:r>
              <a:rPr lang="en-US" altLang="ko-KR" sz="1050" dirty="0">
                <a:solidFill>
                  <a:srgbClr val="000000"/>
                </a:solidFill>
                <a:latin typeface="Courier New" panose="02070309020205020404" pitchFamily="49" charset="0"/>
              </a:rPr>
              <a:t> == c])</a:t>
            </a:r>
          </a:p>
          <a:p>
            <a:r>
              <a:rPr lang="en-US" altLang="ko-KR" sz="1050" dirty="0">
                <a:solidFill>
                  <a:srgbClr val="000000"/>
                </a:solidFill>
                <a:latin typeface="Courier New" panose="02070309020205020404" pitchFamily="49" charset="0"/>
              </a:rPr>
              <a:t>        centers[c,</a:t>
            </a:r>
            <a:r>
              <a:rPr lang="en-US" altLang="ko-KR" sz="1050" dirty="0">
                <a:solidFill>
                  <a:srgbClr val="09885A"/>
                </a:solidFill>
                <a:latin typeface="Courier New" panose="02070309020205020404" pitchFamily="49" charset="0"/>
              </a:rPr>
              <a:t>0</a:t>
            </a:r>
            <a:r>
              <a:rPr lang="en-US" altLang="ko-KR" sz="1050" dirty="0">
                <a:solidFill>
                  <a:srgbClr val="000000"/>
                </a:solidFill>
                <a:latin typeface="Courier New" panose="02070309020205020404" pitchFamily="49" charset="0"/>
              </a:rPr>
              <a:t>] = </a:t>
            </a:r>
            <a:r>
              <a:rPr lang="en-US" altLang="ko-KR" sz="1050" dirty="0">
                <a:solidFill>
                  <a:srgbClr val="795E26"/>
                </a:solidFill>
                <a:latin typeface="Courier New" panose="02070309020205020404" pitchFamily="49" charset="0"/>
              </a:rPr>
              <a:t>sum</a:t>
            </a:r>
            <a:r>
              <a:rPr lang="en-US" altLang="ko-KR" sz="1050" dirty="0">
                <a:solidFill>
                  <a:srgbClr val="000000"/>
                </a:solidFill>
                <a:latin typeface="Courier New" panose="02070309020205020404" pitchFamily="49" charset="0"/>
              </a:rPr>
              <a:t>(X[</a:t>
            </a:r>
            <a:r>
              <a:rPr lang="en-US" altLang="ko-KR" sz="1050" dirty="0" err="1">
                <a:solidFill>
                  <a:srgbClr val="000000"/>
                </a:solidFill>
                <a:latin typeface="Courier New" panose="02070309020205020404" pitchFamily="49" charset="0"/>
              </a:rPr>
              <a:t>pred_Y</a:t>
            </a:r>
            <a:r>
              <a:rPr lang="en-US" altLang="ko-KR" sz="1050" dirty="0">
                <a:solidFill>
                  <a:srgbClr val="000000"/>
                </a:solidFill>
                <a:latin typeface="Courier New" panose="02070309020205020404" pitchFamily="49" charset="0"/>
              </a:rPr>
              <a:t> == c, </a:t>
            </a:r>
            <a:r>
              <a:rPr lang="en-US" altLang="ko-KR" sz="1050" dirty="0">
                <a:solidFill>
                  <a:srgbClr val="09885A"/>
                </a:solidFill>
                <a:latin typeface="Courier New" panose="02070309020205020404" pitchFamily="49" charset="0"/>
              </a:rPr>
              <a:t>0</a:t>
            </a:r>
            <a:r>
              <a:rPr lang="en-US" altLang="ko-KR" sz="1050" dirty="0">
                <a:solidFill>
                  <a:srgbClr val="000000"/>
                </a:solidFill>
                <a:latin typeface="Courier New" panose="02070309020205020404" pitchFamily="49" charset="0"/>
              </a:rPr>
              <a:t>]) / (count+</a:t>
            </a:r>
            <a:r>
              <a:rPr lang="en-US" altLang="ko-KR" sz="1050" dirty="0">
                <a:solidFill>
                  <a:srgbClr val="09885A"/>
                </a:solidFill>
                <a:latin typeface="Courier New" panose="02070309020205020404" pitchFamily="49" charset="0"/>
              </a:rPr>
              <a:t>1e-6</a:t>
            </a:r>
            <a:r>
              <a:rPr lang="en-US" altLang="ko-KR" sz="1050" dirty="0">
                <a:solidFill>
                  <a:srgbClr val="000000"/>
                </a:solidFill>
                <a:latin typeface="Courier New" panose="02070309020205020404" pitchFamily="49" charset="0"/>
              </a:rPr>
              <a:t>)</a:t>
            </a:r>
          </a:p>
          <a:p>
            <a:r>
              <a:rPr lang="en-US" altLang="ko-KR" sz="1050" dirty="0">
                <a:solidFill>
                  <a:srgbClr val="000000"/>
                </a:solidFill>
                <a:latin typeface="Courier New" panose="02070309020205020404" pitchFamily="49" charset="0"/>
              </a:rPr>
              <a:t>        centers[c,</a:t>
            </a:r>
            <a:r>
              <a:rPr lang="en-US" altLang="ko-KR" sz="1050" dirty="0">
                <a:solidFill>
                  <a:srgbClr val="09885A"/>
                </a:solidFill>
                <a:latin typeface="Courier New" panose="02070309020205020404" pitchFamily="49" charset="0"/>
              </a:rPr>
              <a:t>1</a:t>
            </a:r>
            <a:r>
              <a:rPr lang="en-US" altLang="ko-KR" sz="1050" dirty="0">
                <a:solidFill>
                  <a:srgbClr val="000000"/>
                </a:solidFill>
                <a:latin typeface="Courier New" panose="02070309020205020404" pitchFamily="49" charset="0"/>
              </a:rPr>
              <a:t>] = </a:t>
            </a:r>
            <a:r>
              <a:rPr lang="en-US" altLang="ko-KR" sz="1050" dirty="0">
                <a:solidFill>
                  <a:srgbClr val="795E26"/>
                </a:solidFill>
                <a:latin typeface="Courier New" panose="02070309020205020404" pitchFamily="49" charset="0"/>
              </a:rPr>
              <a:t>sum</a:t>
            </a:r>
            <a:r>
              <a:rPr lang="en-US" altLang="ko-KR" sz="1050" dirty="0">
                <a:solidFill>
                  <a:srgbClr val="000000"/>
                </a:solidFill>
                <a:latin typeface="Courier New" panose="02070309020205020404" pitchFamily="49" charset="0"/>
              </a:rPr>
              <a:t>(X[</a:t>
            </a:r>
            <a:r>
              <a:rPr lang="en-US" altLang="ko-KR" sz="1050" dirty="0" err="1">
                <a:solidFill>
                  <a:srgbClr val="000000"/>
                </a:solidFill>
                <a:latin typeface="Courier New" panose="02070309020205020404" pitchFamily="49" charset="0"/>
              </a:rPr>
              <a:t>pred_Y</a:t>
            </a:r>
            <a:r>
              <a:rPr lang="en-US" altLang="ko-KR" sz="1050" dirty="0">
                <a:solidFill>
                  <a:srgbClr val="000000"/>
                </a:solidFill>
                <a:latin typeface="Courier New" panose="02070309020205020404" pitchFamily="49" charset="0"/>
              </a:rPr>
              <a:t> == c, </a:t>
            </a:r>
            <a:r>
              <a:rPr lang="en-US" altLang="ko-KR" sz="1050" dirty="0">
                <a:solidFill>
                  <a:srgbClr val="09885A"/>
                </a:solidFill>
                <a:latin typeface="Courier New" panose="02070309020205020404" pitchFamily="49" charset="0"/>
              </a:rPr>
              <a:t>1</a:t>
            </a:r>
            <a:r>
              <a:rPr lang="en-US" altLang="ko-KR" sz="1050" dirty="0">
                <a:solidFill>
                  <a:srgbClr val="000000"/>
                </a:solidFill>
                <a:latin typeface="Courier New" panose="02070309020205020404" pitchFamily="49" charset="0"/>
              </a:rPr>
              <a:t>]) / (count+</a:t>
            </a:r>
            <a:r>
              <a:rPr lang="en-US" altLang="ko-KR" sz="1050" dirty="0">
                <a:solidFill>
                  <a:srgbClr val="09885A"/>
                </a:solidFill>
                <a:latin typeface="Courier New" panose="02070309020205020404" pitchFamily="49" charset="0"/>
              </a:rPr>
              <a:t>1e-6</a:t>
            </a:r>
            <a:r>
              <a:rPr lang="en-US" altLang="ko-KR" sz="1050" dirty="0">
                <a:solidFill>
                  <a:srgbClr val="000000"/>
                </a:solidFill>
                <a:latin typeface="Courier New" panose="02070309020205020404" pitchFamily="49" charset="0"/>
              </a:rPr>
              <a:t>)</a:t>
            </a:r>
          </a:p>
          <a:p>
            <a:r>
              <a:rPr lang="en-US" altLang="ko-KR" sz="1050" dirty="0">
                <a:solidFill>
                  <a:srgbClr val="000000"/>
                </a:solidFill>
                <a:latin typeface="Courier New" panose="02070309020205020404" pitchFamily="49" charset="0"/>
              </a:rPr>
              <a:t/>
            </a:r>
            <a:br>
              <a:rPr lang="en-US" altLang="ko-KR" sz="1050" dirty="0">
                <a:solidFill>
                  <a:srgbClr val="000000"/>
                </a:solidFill>
                <a:latin typeface="Courier New" panose="02070309020205020404" pitchFamily="49" charset="0"/>
              </a:rPr>
            </a:br>
            <a:r>
              <a:rPr lang="en-US" altLang="ko-KR" sz="1050" dirty="0" err="1">
                <a:solidFill>
                  <a:srgbClr val="000000"/>
                </a:solidFill>
                <a:latin typeface="Courier New" panose="02070309020205020404" pitchFamily="49" charset="0"/>
              </a:rPr>
              <a:t>plt.show</a:t>
            </a:r>
            <a:r>
              <a:rPr lang="en-US" altLang="ko-KR" sz="1050" dirty="0">
                <a:solidFill>
                  <a:srgbClr val="000000"/>
                </a:solidFill>
                <a:latin typeface="Courier New" panose="02070309020205020404" pitchFamily="49" charset="0"/>
              </a:rPr>
              <a:t>()</a:t>
            </a:r>
            <a:endParaRPr lang="en-US" altLang="ko-KR" sz="1050" b="0" dirty="0">
              <a:solidFill>
                <a:srgbClr val="000000"/>
              </a:solidFill>
              <a:effectLst/>
              <a:latin typeface="Courier New" panose="02070309020205020404" pitchFamily="49" charset="0"/>
            </a:endParaRPr>
          </a:p>
        </p:txBody>
      </p:sp>
    </p:spTree>
    <p:extLst>
      <p:ext uri="{BB962C8B-B14F-4D97-AF65-F5344CB8AC3E}">
        <p14:creationId xmlns:p14="http://schemas.microsoft.com/office/powerpoint/2010/main" val="395784471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번호 개체 틀 1"/>
          <p:cNvSpPr>
            <a:spLocks noGrp="1"/>
          </p:cNvSpPr>
          <p:nvPr>
            <p:ph type="sldNum" sz="quarter" idx="4"/>
          </p:nvPr>
        </p:nvSpPr>
        <p:spPr/>
        <p:txBody>
          <a:bodyPr/>
          <a:lstStyle/>
          <a:p>
            <a:fld id="{B4F3E208-3B10-45C3-AB64-9D3429F1AD1A}" type="slidenum">
              <a:rPr lang="ko-KR" altLang="en-US" smtClean="0"/>
              <a:t>32</a:t>
            </a:fld>
            <a:endParaRPr lang="ko-KR" altLang="en-US"/>
          </a:p>
        </p:txBody>
      </p:sp>
      <p:sp>
        <p:nvSpPr>
          <p:cNvPr id="3" name="제목 2"/>
          <p:cNvSpPr>
            <a:spLocks noGrp="1"/>
          </p:cNvSpPr>
          <p:nvPr>
            <p:ph type="title"/>
          </p:nvPr>
        </p:nvSpPr>
        <p:spPr/>
        <p:txBody>
          <a:bodyPr/>
          <a:lstStyle/>
          <a:p>
            <a:r>
              <a:rPr lang="en-US" altLang="ko-KR" dirty="0" smtClean="0"/>
              <a:t>K-means </a:t>
            </a:r>
            <a:r>
              <a:rPr lang="ko-KR" altLang="en-US" dirty="0" smtClean="0"/>
              <a:t>군집화 과정</a:t>
            </a:r>
            <a:endParaRPr lang="ko-KR" altLang="en-US" dirty="0"/>
          </a:p>
        </p:txBody>
      </p:sp>
      <p:sp>
        <p:nvSpPr>
          <p:cNvPr id="4" name="내용 개체 틀 3"/>
          <p:cNvSpPr>
            <a:spLocks noGrp="1"/>
          </p:cNvSpPr>
          <p:nvPr>
            <p:ph idx="1"/>
          </p:nvPr>
        </p:nvSpPr>
        <p:spPr/>
        <p:txBody>
          <a:bodyPr/>
          <a:lstStyle/>
          <a:p>
            <a:r>
              <a:rPr lang="ko-KR" altLang="en-US" dirty="0" smtClean="0"/>
              <a:t>다이아몬드 </a:t>
            </a:r>
            <a:r>
              <a:rPr lang="en-US" altLang="ko-KR" dirty="0" smtClean="0"/>
              <a:t>3</a:t>
            </a:r>
            <a:r>
              <a:rPr lang="ko-KR" altLang="en-US" dirty="0" smtClean="0"/>
              <a:t>개</a:t>
            </a:r>
            <a:endParaRPr lang="en-US" altLang="ko-KR" dirty="0" smtClean="0"/>
          </a:p>
          <a:p>
            <a:pPr lvl="1"/>
            <a:r>
              <a:rPr lang="ko-KR" altLang="en-US" dirty="0" smtClean="0"/>
              <a:t>군집의 중심</a:t>
            </a:r>
            <a:endParaRPr lang="en-US" altLang="ko-KR" dirty="0" smtClean="0"/>
          </a:p>
          <a:p>
            <a:pPr lvl="1"/>
            <a:r>
              <a:rPr lang="ko-KR" altLang="en-US" dirty="0" smtClean="0"/>
              <a:t>계산과정에서 중심이 이동</a:t>
            </a:r>
            <a:endParaRPr lang="ko-KR" altLang="en-US" dirty="0"/>
          </a:p>
        </p:txBody>
      </p:sp>
      <p:pic>
        <p:nvPicPr>
          <p:cNvPr id="5" name="그림 4"/>
          <p:cNvPicPr>
            <a:picLocks noChangeAspect="1"/>
          </p:cNvPicPr>
          <p:nvPr/>
        </p:nvPicPr>
        <p:blipFill>
          <a:blip r:embed="rId2"/>
          <a:stretch>
            <a:fillRect/>
          </a:stretch>
        </p:blipFill>
        <p:spPr>
          <a:xfrm>
            <a:off x="4825334" y="1193960"/>
            <a:ext cx="2707789" cy="5073685"/>
          </a:xfrm>
          <a:prstGeom prst="rect">
            <a:avLst/>
          </a:prstGeom>
        </p:spPr>
      </p:pic>
    </p:spTree>
    <p:extLst>
      <p:ext uri="{BB962C8B-B14F-4D97-AF65-F5344CB8AC3E}">
        <p14:creationId xmlns:p14="http://schemas.microsoft.com/office/powerpoint/2010/main" val="255240146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번호 개체 틀 1"/>
          <p:cNvSpPr>
            <a:spLocks noGrp="1"/>
          </p:cNvSpPr>
          <p:nvPr>
            <p:ph type="sldNum" sz="quarter" idx="4"/>
          </p:nvPr>
        </p:nvSpPr>
        <p:spPr/>
        <p:txBody>
          <a:bodyPr/>
          <a:lstStyle/>
          <a:p>
            <a:fld id="{B4F3E208-3B10-45C3-AB64-9D3429F1AD1A}" type="slidenum">
              <a:rPr lang="ko-KR" altLang="en-US" smtClean="0"/>
              <a:t>33</a:t>
            </a:fld>
            <a:endParaRPr lang="ko-KR" altLang="en-US"/>
          </a:p>
        </p:txBody>
      </p:sp>
      <p:sp>
        <p:nvSpPr>
          <p:cNvPr id="3" name="제목 2"/>
          <p:cNvSpPr>
            <a:spLocks noGrp="1"/>
          </p:cNvSpPr>
          <p:nvPr>
            <p:ph type="title"/>
          </p:nvPr>
        </p:nvSpPr>
        <p:spPr/>
        <p:txBody>
          <a:bodyPr/>
          <a:lstStyle/>
          <a:p>
            <a:r>
              <a:rPr lang="ko-KR" altLang="en-US" dirty="0" smtClean="0"/>
              <a:t>잠재 변수의 </a:t>
            </a:r>
            <a:r>
              <a:rPr lang="ko-KR" altLang="en-US" dirty="0" err="1" smtClean="0"/>
              <a:t>클러스터링</a:t>
            </a:r>
            <a:endParaRPr lang="ko-KR" altLang="en-US" dirty="0"/>
          </a:p>
        </p:txBody>
      </p:sp>
      <p:sp>
        <p:nvSpPr>
          <p:cNvPr id="4" name="내용 개체 틀 3"/>
          <p:cNvSpPr>
            <a:spLocks noGrp="1"/>
          </p:cNvSpPr>
          <p:nvPr>
            <p:ph idx="1"/>
          </p:nvPr>
        </p:nvSpPr>
        <p:spPr/>
        <p:txBody>
          <a:bodyPr/>
          <a:lstStyle/>
          <a:p>
            <a:r>
              <a:rPr lang="ko-KR" altLang="en-US" dirty="0" smtClean="0"/>
              <a:t>잠재 변수</a:t>
            </a:r>
            <a:endParaRPr lang="en-US" altLang="ko-KR" dirty="0" smtClean="0"/>
          </a:p>
          <a:p>
            <a:pPr lvl="1"/>
            <a:r>
              <a:rPr lang="ko-KR" altLang="en-US" dirty="0" smtClean="0"/>
              <a:t>데이터의 가장 압축된 표현</a:t>
            </a:r>
            <a:endParaRPr lang="en-US" altLang="ko-KR" dirty="0" smtClean="0"/>
          </a:p>
          <a:p>
            <a:pPr lvl="2"/>
            <a:r>
              <a:rPr lang="ko-KR" altLang="en-US" dirty="0" smtClean="0"/>
              <a:t>손실 압축이지만 중요하지 않거나 세부 정보를 잃어버릴 확률이 높음</a:t>
            </a:r>
            <a:endParaRPr lang="en-US" altLang="ko-KR" dirty="0" smtClean="0"/>
          </a:p>
          <a:p>
            <a:pPr lvl="1"/>
            <a:r>
              <a:rPr lang="ko-KR" altLang="en-US" dirty="0" smtClean="0"/>
              <a:t>효과적으로 복원할 수 있도록 중요한 정보만 포함 </a:t>
            </a:r>
            <a:endParaRPr lang="en-US" altLang="ko-KR" dirty="0" smtClean="0"/>
          </a:p>
          <a:p>
            <a:r>
              <a:rPr lang="ko-KR" altLang="en-US" dirty="0" smtClean="0"/>
              <a:t>잠재 변수를 이용해 </a:t>
            </a:r>
            <a:r>
              <a:rPr lang="ko-KR" altLang="en-US" dirty="0" err="1" smtClean="0"/>
              <a:t>클러스터링</a:t>
            </a:r>
            <a:endParaRPr lang="en-US" altLang="ko-KR" dirty="0" smtClean="0"/>
          </a:p>
          <a:p>
            <a:pPr lvl="1"/>
            <a:r>
              <a:rPr lang="ko-KR" altLang="en-US" dirty="0" smtClean="0"/>
              <a:t>바로 이전 코드</a:t>
            </a:r>
            <a:r>
              <a:rPr lang="en-US" altLang="ko-KR" dirty="0" smtClean="0"/>
              <a:t>(p341 </a:t>
            </a:r>
            <a:r>
              <a:rPr lang="ko-KR" altLang="en-US" dirty="0" smtClean="0"/>
              <a:t>예제</a:t>
            </a:r>
            <a:r>
              <a:rPr lang="en-US" altLang="ko-KR" dirty="0" smtClean="0"/>
              <a:t> 9-9)</a:t>
            </a:r>
            <a:r>
              <a:rPr lang="ko-KR" altLang="en-US" dirty="0" smtClean="0"/>
              <a:t>의 잠재 변수를 사용</a:t>
            </a:r>
            <a:endParaRPr lang="en-US" altLang="ko-KR" dirty="0" smtClean="0"/>
          </a:p>
          <a:p>
            <a:pPr lvl="2"/>
            <a:r>
              <a:rPr lang="ko-KR" altLang="en-US" dirty="0" smtClean="0"/>
              <a:t>다음 모델의 </a:t>
            </a:r>
            <a:r>
              <a:rPr lang="en-US" altLang="ko-KR" dirty="0" smtClean="0"/>
              <a:t>4</a:t>
            </a:r>
            <a:r>
              <a:rPr lang="ko-KR" altLang="en-US" dirty="0" smtClean="0"/>
              <a:t>번째 층</a:t>
            </a:r>
            <a:r>
              <a:rPr lang="en-US" altLang="ko-KR" dirty="0" smtClean="0"/>
              <a:t>(</a:t>
            </a:r>
            <a:r>
              <a:rPr lang="ko-KR" altLang="en-US" dirty="0" smtClean="0"/>
              <a:t>첨자로 </a:t>
            </a:r>
            <a:r>
              <a:rPr lang="en-US" altLang="ko-KR" dirty="0" smtClean="0"/>
              <a:t>3)</a:t>
            </a:r>
            <a:r>
              <a:rPr lang="ko-KR" altLang="en-US" dirty="0" smtClean="0"/>
              <a:t>의 </a:t>
            </a:r>
            <a:r>
              <a:rPr lang="en-US" altLang="ko-KR" dirty="0" smtClean="0"/>
              <a:t>Dense </a:t>
            </a:r>
            <a:r>
              <a:rPr lang="ko-KR" altLang="en-US" dirty="0" smtClean="0"/>
              <a:t>층의</a:t>
            </a:r>
            <a:r>
              <a:rPr lang="en-US" altLang="ko-KR" dirty="0" smtClean="0"/>
              <a:t> </a:t>
            </a:r>
            <a:r>
              <a:rPr lang="ko-KR" altLang="en-US" dirty="0" smtClean="0"/>
              <a:t>출력을 사용</a:t>
            </a:r>
            <a:endParaRPr lang="ko-KR" altLang="en-US" dirty="0"/>
          </a:p>
        </p:txBody>
      </p:sp>
      <p:sp>
        <p:nvSpPr>
          <p:cNvPr id="5" name="직사각형 4"/>
          <p:cNvSpPr/>
          <p:nvPr/>
        </p:nvSpPr>
        <p:spPr>
          <a:xfrm>
            <a:off x="511991" y="3392194"/>
            <a:ext cx="8290560" cy="3046988"/>
          </a:xfrm>
          <a:prstGeom prst="rect">
            <a:avLst/>
          </a:prstGeom>
        </p:spPr>
        <p:txBody>
          <a:bodyPr wrap="square">
            <a:spAutoFit/>
          </a:bodyPr>
          <a:lstStyle/>
          <a:p>
            <a:r>
              <a:rPr lang="en-US" altLang="ko-KR" sz="1200" dirty="0" err="1">
                <a:solidFill>
                  <a:srgbClr val="000000"/>
                </a:solidFill>
                <a:latin typeface="Courier New" panose="02070309020205020404" pitchFamily="49" charset="0"/>
              </a:rPr>
              <a:t>train_X</a:t>
            </a:r>
            <a:r>
              <a:rPr lang="en-US" altLang="ko-KR" sz="1200" dirty="0">
                <a:solidFill>
                  <a:srgbClr val="000000"/>
                </a:solidFill>
                <a:latin typeface="Courier New" panose="02070309020205020404" pitchFamily="49" charset="0"/>
              </a:rPr>
              <a:t> = </a:t>
            </a:r>
            <a:r>
              <a:rPr lang="en-US" altLang="ko-KR" sz="1200" dirty="0" err="1">
                <a:solidFill>
                  <a:srgbClr val="000000"/>
                </a:solidFill>
                <a:latin typeface="Courier New" panose="02070309020205020404" pitchFamily="49" charset="0"/>
              </a:rPr>
              <a:t>train_X.reshape</a:t>
            </a:r>
            <a:r>
              <a:rPr lang="en-US" altLang="ko-KR" sz="1200" dirty="0">
                <a:solidFill>
                  <a:srgbClr val="000000"/>
                </a:solidFill>
                <a:latin typeface="Courier New" panose="02070309020205020404" pitchFamily="49" charset="0"/>
              </a:rPr>
              <a:t>(</a:t>
            </a:r>
            <a:r>
              <a:rPr lang="en-US" altLang="ko-KR" sz="1200" dirty="0">
                <a:solidFill>
                  <a:srgbClr val="09885A"/>
                </a:solidFill>
                <a:latin typeface="Courier New" panose="02070309020205020404" pitchFamily="49" charset="0"/>
              </a:rPr>
              <a:t>-1</a:t>
            </a:r>
            <a:r>
              <a:rPr lang="en-US" altLang="ko-KR" sz="1200" dirty="0">
                <a:solidFill>
                  <a:srgbClr val="000000"/>
                </a:solidFill>
                <a:latin typeface="Courier New" panose="02070309020205020404" pitchFamily="49" charset="0"/>
              </a:rPr>
              <a:t>, </a:t>
            </a:r>
            <a:r>
              <a:rPr lang="en-US" altLang="ko-KR" sz="1200" dirty="0">
                <a:solidFill>
                  <a:srgbClr val="09885A"/>
                </a:solidFill>
                <a:latin typeface="Courier New" panose="02070309020205020404" pitchFamily="49" charset="0"/>
              </a:rPr>
              <a:t>28</a:t>
            </a:r>
            <a:r>
              <a:rPr lang="en-US" altLang="ko-KR" sz="1200" dirty="0">
                <a:solidFill>
                  <a:srgbClr val="000000"/>
                </a:solidFill>
                <a:latin typeface="Courier New" panose="02070309020205020404" pitchFamily="49" charset="0"/>
              </a:rPr>
              <a:t>, </a:t>
            </a:r>
            <a:r>
              <a:rPr lang="en-US" altLang="ko-KR" sz="1200" dirty="0">
                <a:solidFill>
                  <a:srgbClr val="09885A"/>
                </a:solidFill>
                <a:latin typeface="Courier New" panose="02070309020205020404" pitchFamily="49" charset="0"/>
              </a:rPr>
              <a:t>28</a:t>
            </a:r>
            <a:r>
              <a:rPr lang="en-US" altLang="ko-KR" sz="1200" dirty="0">
                <a:solidFill>
                  <a:srgbClr val="000000"/>
                </a:solidFill>
                <a:latin typeface="Courier New" panose="02070309020205020404" pitchFamily="49" charset="0"/>
              </a:rPr>
              <a:t>, </a:t>
            </a:r>
            <a:r>
              <a:rPr lang="en-US" altLang="ko-KR" sz="1200" dirty="0">
                <a:solidFill>
                  <a:srgbClr val="09885A"/>
                </a:solidFill>
                <a:latin typeface="Courier New" panose="02070309020205020404" pitchFamily="49" charset="0"/>
              </a:rPr>
              <a:t>1</a:t>
            </a:r>
            <a:r>
              <a:rPr lang="en-US" altLang="ko-KR" sz="1200" dirty="0">
                <a:solidFill>
                  <a:srgbClr val="000000"/>
                </a:solidFill>
                <a:latin typeface="Courier New" panose="02070309020205020404" pitchFamily="49" charset="0"/>
              </a:rPr>
              <a:t>)</a:t>
            </a:r>
          </a:p>
          <a:p>
            <a:r>
              <a:rPr lang="en-US" altLang="ko-KR" sz="1200" dirty="0" err="1">
                <a:solidFill>
                  <a:srgbClr val="000000"/>
                </a:solidFill>
                <a:latin typeface="Courier New" panose="02070309020205020404" pitchFamily="49" charset="0"/>
              </a:rPr>
              <a:t>test_X</a:t>
            </a:r>
            <a:r>
              <a:rPr lang="en-US" altLang="ko-KR" sz="1200" dirty="0">
                <a:solidFill>
                  <a:srgbClr val="000000"/>
                </a:solidFill>
                <a:latin typeface="Courier New" panose="02070309020205020404" pitchFamily="49" charset="0"/>
              </a:rPr>
              <a:t> = </a:t>
            </a:r>
            <a:r>
              <a:rPr lang="en-US" altLang="ko-KR" sz="1200" dirty="0" err="1">
                <a:solidFill>
                  <a:srgbClr val="000000"/>
                </a:solidFill>
                <a:latin typeface="Courier New" panose="02070309020205020404" pitchFamily="49" charset="0"/>
              </a:rPr>
              <a:t>test_X.reshape</a:t>
            </a:r>
            <a:r>
              <a:rPr lang="en-US" altLang="ko-KR" sz="1200" dirty="0">
                <a:solidFill>
                  <a:srgbClr val="000000"/>
                </a:solidFill>
                <a:latin typeface="Courier New" panose="02070309020205020404" pitchFamily="49" charset="0"/>
              </a:rPr>
              <a:t>(</a:t>
            </a:r>
            <a:r>
              <a:rPr lang="en-US" altLang="ko-KR" sz="1200" dirty="0">
                <a:solidFill>
                  <a:srgbClr val="09885A"/>
                </a:solidFill>
                <a:latin typeface="Courier New" panose="02070309020205020404" pitchFamily="49" charset="0"/>
              </a:rPr>
              <a:t>-1</a:t>
            </a:r>
            <a:r>
              <a:rPr lang="en-US" altLang="ko-KR" sz="1200" dirty="0">
                <a:solidFill>
                  <a:srgbClr val="000000"/>
                </a:solidFill>
                <a:latin typeface="Courier New" panose="02070309020205020404" pitchFamily="49" charset="0"/>
              </a:rPr>
              <a:t>, </a:t>
            </a:r>
            <a:r>
              <a:rPr lang="en-US" altLang="ko-KR" sz="1200" dirty="0">
                <a:solidFill>
                  <a:srgbClr val="09885A"/>
                </a:solidFill>
                <a:latin typeface="Courier New" panose="02070309020205020404" pitchFamily="49" charset="0"/>
              </a:rPr>
              <a:t>28</a:t>
            </a:r>
            <a:r>
              <a:rPr lang="en-US" altLang="ko-KR" sz="1200" dirty="0">
                <a:solidFill>
                  <a:srgbClr val="000000"/>
                </a:solidFill>
                <a:latin typeface="Courier New" panose="02070309020205020404" pitchFamily="49" charset="0"/>
              </a:rPr>
              <a:t>, </a:t>
            </a:r>
            <a:r>
              <a:rPr lang="en-US" altLang="ko-KR" sz="1200" dirty="0">
                <a:solidFill>
                  <a:srgbClr val="09885A"/>
                </a:solidFill>
                <a:latin typeface="Courier New" panose="02070309020205020404" pitchFamily="49" charset="0"/>
              </a:rPr>
              <a:t>28</a:t>
            </a:r>
            <a:r>
              <a:rPr lang="en-US" altLang="ko-KR" sz="1200" dirty="0">
                <a:solidFill>
                  <a:srgbClr val="000000"/>
                </a:solidFill>
                <a:latin typeface="Courier New" panose="02070309020205020404" pitchFamily="49" charset="0"/>
              </a:rPr>
              <a:t>, </a:t>
            </a:r>
            <a:r>
              <a:rPr lang="en-US" altLang="ko-KR" sz="1200" dirty="0">
                <a:solidFill>
                  <a:srgbClr val="09885A"/>
                </a:solidFill>
                <a:latin typeface="Courier New" panose="02070309020205020404" pitchFamily="49" charset="0"/>
              </a:rPr>
              <a:t>1</a:t>
            </a:r>
            <a:r>
              <a:rPr lang="en-US" altLang="ko-KR" sz="1200" dirty="0">
                <a:solidFill>
                  <a:srgbClr val="000000"/>
                </a:solidFill>
                <a:latin typeface="Courier New" panose="02070309020205020404" pitchFamily="49" charset="0"/>
              </a:rPr>
              <a:t>)</a:t>
            </a:r>
          </a:p>
          <a:p>
            <a:r>
              <a:rPr lang="en-US" altLang="ko-KR" sz="1200" dirty="0">
                <a:solidFill>
                  <a:srgbClr val="000000"/>
                </a:solidFill>
                <a:latin typeface="Courier New" panose="02070309020205020404" pitchFamily="49" charset="0"/>
              </a:rPr>
              <a:t/>
            </a:r>
            <a:br>
              <a:rPr lang="en-US" altLang="ko-KR" sz="1200" dirty="0">
                <a:solidFill>
                  <a:srgbClr val="000000"/>
                </a:solidFill>
                <a:latin typeface="Courier New" panose="02070309020205020404" pitchFamily="49" charset="0"/>
              </a:rPr>
            </a:br>
            <a:r>
              <a:rPr lang="en-US" altLang="ko-KR" sz="1200" dirty="0">
                <a:solidFill>
                  <a:srgbClr val="000000"/>
                </a:solidFill>
                <a:latin typeface="Courier New" panose="02070309020205020404" pitchFamily="49" charset="0"/>
              </a:rPr>
              <a:t>model = </a:t>
            </a:r>
            <a:r>
              <a:rPr lang="en-US" altLang="ko-KR" sz="1200" dirty="0" err="1">
                <a:solidFill>
                  <a:srgbClr val="000000"/>
                </a:solidFill>
                <a:latin typeface="Courier New" panose="02070309020205020404" pitchFamily="49" charset="0"/>
              </a:rPr>
              <a:t>tf.keras.Sequential</a:t>
            </a:r>
            <a:r>
              <a:rPr lang="en-US" altLang="ko-KR" sz="1200" dirty="0">
                <a:solidFill>
                  <a:srgbClr val="000000"/>
                </a:solidFill>
                <a:latin typeface="Courier New" panose="02070309020205020404" pitchFamily="49" charset="0"/>
              </a:rPr>
              <a:t>([</a:t>
            </a:r>
          </a:p>
          <a:p>
            <a:r>
              <a:rPr lang="en-US" altLang="ko-KR" sz="1200" dirty="0">
                <a:solidFill>
                  <a:srgbClr val="000000"/>
                </a:solidFill>
                <a:latin typeface="Courier New" panose="02070309020205020404" pitchFamily="49" charset="0"/>
              </a:rPr>
              <a:t>    tf.keras.layers.Conv2D(filters=</a:t>
            </a:r>
            <a:r>
              <a:rPr lang="en-US" altLang="ko-KR" sz="1200" dirty="0">
                <a:solidFill>
                  <a:srgbClr val="09885A"/>
                </a:solidFill>
                <a:latin typeface="Courier New" panose="02070309020205020404" pitchFamily="49" charset="0"/>
              </a:rPr>
              <a:t>32</a:t>
            </a:r>
            <a:r>
              <a:rPr lang="en-US" altLang="ko-KR" sz="1200" dirty="0">
                <a:solidFill>
                  <a:srgbClr val="000000"/>
                </a:solidFill>
                <a:latin typeface="Courier New" panose="02070309020205020404" pitchFamily="49" charset="0"/>
              </a:rPr>
              <a:t>, </a:t>
            </a:r>
            <a:r>
              <a:rPr lang="en-US" altLang="ko-KR" sz="1200" dirty="0" err="1">
                <a:solidFill>
                  <a:srgbClr val="000000"/>
                </a:solidFill>
                <a:latin typeface="Courier New" panose="02070309020205020404" pitchFamily="49" charset="0"/>
              </a:rPr>
              <a:t>kernel_size</a:t>
            </a:r>
            <a:r>
              <a:rPr lang="en-US" altLang="ko-KR" sz="1200" dirty="0">
                <a:solidFill>
                  <a:srgbClr val="000000"/>
                </a:solidFill>
                <a:latin typeface="Courier New" panose="02070309020205020404" pitchFamily="49" charset="0"/>
              </a:rPr>
              <a:t>=</a:t>
            </a:r>
            <a:r>
              <a:rPr lang="en-US" altLang="ko-KR" sz="1200" dirty="0">
                <a:solidFill>
                  <a:srgbClr val="09885A"/>
                </a:solidFill>
                <a:latin typeface="Courier New" panose="02070309020205020404" pitchFamily="49" charset="0"/>
              </a:rPr>
              <a:t>2</a:t>
            </a:r>
            <a:r>
              <a:rPr lang="en-US" altLang="ko-KR" sz="1200" dirty="0">
                <a:solidFill>
                  <a:srgbClr val="000000"/>
                </a:solidFill>
                <a:latin typeface="Courier New" panose="02070309020205020404" pitchFamily="49" charset="0"/>
              </a:rPr>
              <a:t>, strides=(</a:t>
            </a:r>
            <a:r>
              <a:rPr lang="en-US" altLang="ko-KR" sz="1200" dirty="0">
                <a:solidFill>
                  <a:srgbClr val="09885A"/>
                </a:solidFill>
                <a:latin typeface="Courier New" panose="02070309020205020404" pitchFamily="49" charset="0"/>
              </a:rPr>
              <a:t>2</a:t>
            </a:r>
            <a:r>
              <a:rPr lang="en-US" altLang="ko-KR" sz="1200" dirty="0">
                <a:solidFill>
                  <a:srgbClr val="000000"/>
                </a:solidFill>
                <a:latin typeface="Courier New" panose="02070309020205020404" pitchFamily="49" charset="0"/>
              </a:rPr>
              <a:t>,</a:t>
            </a:r>
            <a:r>
              <a:rPr lang="en-US" altLang="ko-KR" sz="1200" dirty="0">
                <a:solidFill>
                  <a:srgbClr val="09885A"/>
                </a:solidFill>
                <a:latin typeface="Courier New" panose="02070309020205020404" pitchFamily="49" charset="0"/>
              </a:rPr>
              <a:t>2</a:t>
            </a:r>
            <a:r>
              <a:rPr lang="en-US" altLang="ko-KR" sz="1200" dirty="0">
                <a:solidFill>
                  <a:srgbClr val="000000"/>
                </a:solidFill>
                <a:latin typeface="Courier New" panose="02070309020205020404" pitchFamily="49" charset="0"/>
              </a:rPr>
              <a:t>), activation</a:t>
            </a:r>
            <a:r>
              <a:rPr lang="en-US" altLang="ko-KR" sz="1200" dirty="0" smtClean="0">
                <a:solidFill>
                  <a:srgbClr val="000000"/>
                </a:solidFill>
                <a:latin typeface="Courier New" panose="02070309020205020404" pitchFamily="49" charset="0"/>
              </a:rPr>
              <a:t>=</a:t>
            </a:r>
            <a:r>
              <a:rPr lang="en-US" altLang="ko-KR" sz="1200" dirty="0" smtClean="0">
                <a:solidFill>
                  <a:srgbClr val="A31515"/>
                </a:solidFill>
                <a:latin typeface="Courier New" panose="02070309020205020404" pitchFamily="49" charset="0"/>
              </a:rPr>
              <a:t>‘</a:t>
            </a:r>
            <a:r>
              <a:rPr lang="en-US" altLang="ko-KR" sz="1200" dirty="0" err="1" smtClean="0">
                <a:solidFill>
                  <a:srgbClr val="A31515"/>
                </a:solidFill>
                <a:latin typeface="Courier New" panose="02070309020205020404" pitchFamily="49" charset="0"/>
              </a:rPr>
              <a:t>elu</a:t>
            </a:r>
            <a:r>
              <a:rPr lang="en-US" altLang="ko-KR" sz="1200" dirty="0" smtClean="0">
                <a:solidFill>
                  <a:srgbClr val="A31515"/>
                </a:solidFill>
                <a:latin typeface="Courier New" panose="02070309020205020404" pitchFamily="49" charset="0"/>
              </a:rPr>
              <a:t>’</a:t>
            </a:r>
            <a:r>
              <a:rPr lang="en-US" altLang="ko-KR" sz="1200" dirty="0" smtClean="0">
                <a:solidFill>
                  <a:srgbClr val="000000"/>
                </a:solidFill>
                <a:latin typeface="Courier New" panose="02070309020205020404" pitchFamily="49" charset="0"/>
              </a:rPr>
              <a:t>,</a:t>
            </a:r>
          </a:p>
          <a:p>
            <a:r>
              <a:rPr lang="en-US" altLang="ko-KR" sz="1200" dirty="0">
                <a:solidFill>
                  <a:srgbClr val="000000"/>
                </a:solidFill>
                <a:latin typeface="Courier New" panose="02070309020205020404" pitchFamily="49" charset="0"/>
              </a:rPr>
              <a:t> </a:t>
            </a:r>
            <a:r>
              <a:rPr lang="en-US" altLang="ko-KR" sz="1200" dirty="0" smtClean="0">
                <a:solidFill>
                  <a:srgbClr val="000000"/>
                </a:solidFill>
                <a:latin typeface="Courier New" panose="02070309020205020404" pitchFamily="49" charset="0"/>
              </a:rPr>
              <a:t>                            </a:t>
            </a:r>
            <a:r>
              <a:rPr lang="en-US" altLang="ko-KR" sz="1200" dirty="0" err="1" smtClean="0">
                <a:solidFill>
                  <a:srgbClr val="000000"/>
                </a:solidFill>
                <a:latin typeface="Courier New" panose="02070309020205020404" pitchFamily="49" charset="0"/>
              </a:rPr>
              <a:t>input_shape</a:t>
            </a:r>
            <a:r>
              <a:rPr lang="en-US" altLang="ko-KR" sz="1200" dirty="0">
                <a:solidFill>
                  <a:srgbClr val="000000"/>
                </a:solidFill>
                <a:latin typeface="Courier New" panose="02070309020205020404" pitchFamily="49" charset="0"/>
              </a:rPr>
              <a:t>=(</a:t>
            </a:r>
            <a:r>
              <a:rPr lang="en-US" altLang="ko-KR" sz="1200" dirty="0">
                <a:solidFill>
                  <a:srgbClr val="09885A"/>
                </a:solidFill>
                <a:latin typeface="Courier New" panose="02070309020205020404" pitchFamily="49" charset="0"/>
              </a:rPr>
              <a:t>28</a:t>
            </a:r>
            <a:r>
              <a:rPr lang="en-US" altLang="ko-KR" sz="1200" dirty="0">
                <a:solidFill>
                  <a:srgbClr val="000000"/>
                </a:solidFill>
                <a:latin typeface="Courier New" panose="02070309020205020404" pitchFamily="49" charset="0"/>
              </a:rPr>
              <a:t>, </a:t>
            </a:r>
            <a:r>
              <a:rPr lang="en-US" altLang="ko-KR" sz="1200" dirty="0">
                <a:solidFill>
                  <a:srgbClr val="09885A"/>
                </a:solidFill>
                <a:latin typeface="Courier New" panose="02070309020205020404" pitchFamily="49" charset="0"/>
              </a:rPr>
              <a:t>28</a:t>
            </a:r>
            <a:r>
              <a:rPr lang="en-US" altLang="ko-KR" sz="1200" dirty="0">
                <a:solidFill>
                  <a:srgbClr val="000000"/>
                </a:solidFill>
                <a:latin typeface="Courier New" panose="02070309020205020404" pitchFamily="49" charset="0"/>
              </a:rPr>
              <a:t>, </a:t>
            </a:r>
            <a:r>
              <a:rPr lang="en-US" altLang="ko-KR" sz="1200" dirty="0">
                <a:solidFill>
                  <a:srgbClr val="09885A"/>
                </a:solidFill>
                <a:latin typeface="Courier New" panose="02070309020205020404" pitchFamily="49" charset="0"/>
              </a:rPr>
              <a:t>1</a:t>
            </a:r>
            <a:r>
              <a:rPr lang="en-US" altLang="ko-KR" sz="1200" dirty="0">
                <a:solidFill>
                  <a:srgbClr val="000000"/>
                </a:solidFill>
                <a:latin typeface="Courier New" panose="02070309020205020404" pitchFamily="49" charset="0"/>
              </a:rPr>
              <a:t>)),</a:t>
            </a:r>
          </a:p>
          <a:p>
            <a:r>
              <a:rPr lang="en-US" altLang="ko-KR" sz="1200" dirty="0">
                <a:solidFill>
                  <a:srgbClr val="000000"/>
                </a:solidFill>
                <a:latin typeface="Courier New" panose="02070309020205020404" pitchFamily="49" charset="0"/>
              </a:rPr>
              <a:t>    tf.keras.layers.Conv2D(filters=</a:t>
            </a:r>
            <a:r>
              <a:rPr lang="en-US" altLang="ko-KR" sz="1200" dirty="0">
                <a:solidFill>
                  <a:srgbClr val="09885A"/>
                </a:solidFill>
                <a:latin typeface="Courier New" panose="02070309020205020404" pitchFamily="49" charset="0"/>
              </a:rPr>
              <a:t>64</a:t>
            </a:r>
            <a:r>
              <a:rPr lang="en-US" altLang="ko-KR" sz="1200" dirty="0">
                <a:solidFill>
                  <a:srgbClr val="000000"/>
                </a:solidFill>
                <a:latin typeface="Courier New" panose="02070309020205020404" pitchFamily="49" charset="0"/>
              </a:rPr>
              <a:t>, </a:t>
            </a:r>
            <a:r>
              <a:rPr lang="en-US" altLang="ko-KR" sz="1200" dirty="0" err="1">
                <a:solidFill>
                  <a:srgbClr val="000000"/>
                </a:solidFill>
                <a:latin typeface="Courier New" panose="02070309020205020404" pitchFamily="49" charset="0"/>
              </a:rPr>
              <a:t>kernel_size</a:t>
            </a:r>
            <a:r>
              <a:rPr lang="en-US" altLang="ko-KR" sz="1200" dirty="0">
                <a:solidFill>
                  <a:srgbClr val="000000"/>
                </a:solidFill>
                <a:latin typeface="Courier New" panose="02070309020205020404" pitchFamily="49" charset="0"/>
              </a:rPr>
              <a:t>=</a:t>
            </a:r>
            <a:r>
              <a:rPr lang="en-US" altLang="ko-KR" sz="1200" dirty="0">
                <a:solidFill>
                  <a:srgbClr val="09885A"/>
                </a:solidFill>
                <a:latin typeface="Courier New" panose="02070309020205020404" pitchFamily="49" charset="0"/>
              </a:rPr>
              <a:t>2</a:t>
            </a:r>
            <a:r>
              <a:rPr lang="en-US" altLang="ko-KR" sz="1200" dirty="0">
                <a:solidFill>
                  <a:srgbClr val="000000"/>
                </a:solidFill>
                <a:latin typeface="Courier New" panose="02070309020205020404" pitchFamily="49" charset="0"/>
              </a:rPr>
              <a:t>, strides=(</a:t>
            </a:r>
            <a:r>
              <a:rPr lang="en-US" altLang="ko-KR" sz="1200" dirty="0">
                <a:solidFill>
                  <a:srgbClr val="09885A"/>
                </a:solidFill>
                <a:latin typeface="Courier New" panose="02070309020205020404" pitchFamily="49" charset="0"/>
              </a:rPr>
              <a:t>2</a:t>
            </a:r>
            <a:r>
              <a:rPr lang="en-US" altLang="ko-KR" sz="1200" dirty="0">
                <a:solidFill>
                  <a:srgbClr val="000000"/>
                </a:solidFill>
                <a:latin typeface="Courier New" panose="02070309020205020404" pitchFamily="49" charset="0"/>
              </a:rPr>
              <a:t>,</a:t>
            </a:r>
            <a:r>
              <a:rPr lang="en-US" altLang="ko-KR" sz="1200" dirty="0">
                <a:solidFill>
                  <a:srgbClr val="09885A"/>
                </a:solidFill>
                <a:latin typeface="Courier New" panose="02070309020205020404" pitchFamily="49" charset="0"/>
              </a:rPr>
              <a:t>2</a:t>
            </a:r>
            <a:r>
              <a:rPr lang="en-US" altLang="ko-KR" sz="1200" dirty="0">
                <a:solidFill>
                  <a:srgbClr val="000000"/>
                </a:solidFill>
                <a:latin typeface="Courier New" panose="02070309020205020404" pitchFamily="49" charset="0"/>
              </a:rPr>
              <a:t>), activation</a:t>
            </a:r>
            <a:r>
              <a:rPr lang="en-US" altLang="ko-KR" sz="1200" dirty="0" smtClean="0">
                <a:solidFill>
                  <a:srgbClr val="000000"/>
                </a:solidFill>
                <a:latin typeface="Courier New" panose="02070309020205020404" pitchFamily="49" charset="0"/>
              </a:rPr>
              <a:t>=</a:t>
            </a:r>
            <a:r>
              <a:rPr lang="en-US" altLang="ko-KR" sz="1200" dirty="0" smtClean="0">
                <a:solidFill>
                  <a:srgbClr val="A31515"/>
                </a:solidFill>
                <a:latin typeface="Courier New" panose="02070309020205020404" pitchFamily="49" charset="0"/>
              </a:rPr>
              <a:t>‘</a:t>
            </a:r>
            <a:r>
              <a:rPr lang="en-US" altLang="ko-KR" sz="1200" dirty="0" err="1" smtClean="0">
                <a:solidFill>
                  <a:srgbClr val="A31515"/>
                </a:solidFill>
                <a:latin typeface="Courier New" panose="02070309020205020404" pitchFamily="49" charset="0"/>
              </a:rPr>
              <a:t>elu</a:t>
            </a:r>
            <a:r>
              <a:rPr lang="en-US" altLang="ko-KR" sz="1200" dirty="0" smtClean="0">
                <a:solidFill>
                  <a:srgbClr val="A31515"/>
                </a:solidFill>
                <a:latin typeface="Courier New" panose="02070309020205020404" pitchFamily="49" charset="0"/>
              </a:rPr>
              <a:t>’</a:t>
            </a:r>
            <a:r>
              <a:rPr lang="en-US" altLang="ko-KR" sz="1200" dirty="0" smtClean="0">
                <a:solidFill>
                  <a:srgbClr val="000000"/>
                </a:solidFill>
                <a:latin typeface="Courier New" panose="02070309020205020404" pitchFamily="49" charset="0"/>
              </a:rPr>
              <a:t>),</a:t>
            </a:r>
            <a:endParaRPr lang="en-US" altLang="ko-KR" sz="1200" dirty="0">
              <a:solidFill>
                <a:srgbClr val="000000"/>
              </a:solidFill>
              <a:latin typeface="Courier New" panose="02070309020205020404" pitchFamily="49" charset="0"/>
            </a:endParaRPr>
          </a:p>
          <a:p>
            <a:r>
              <a:rPr lang="en-US" altLang="ko-KR" sz="1200" dirty="0">
                <a:solidFill>
                  <a:srgbClr val="000000"/>
                </a:solidFill>
                <a:latin typeface="Courier New" panose="02070309020205020404" pitchFamily="49" charset="0"/>
              </a:rPr>
              <a:t>    </a:t>
            </a:r>
            <a:r>
              <a:rPr lang="en-US" altLang="ko-KR" sz="1200" dirty="0" err="1">
                <a:solidFill>
                  <a:srgbClr val="000000"/>
                </a:solidFill>
                <a:latin typeface="Courier New" panose="02070309020205020404" pitchFamily="49" charset="0"/>
              </a:rPr>
              <a:t>tf.keras.layers.Flatten</a:t>
            </a:r>
            <a:r>
              <a:rPr lang="en-US" altLang="ko-KR" sz="1200" dirty="0">
                <a:solidFill>
                  <a:srgbClr val="000000"/>
                </a:solidFill>
                <a:latin typeface="Courier New" panose="02070309020205020404" pitchFamily="49" charset="0"/>
              </a:rPr>
              <a:t>(),</a:t>
            </a:r>
          </a:p>
          <a:p>
            <a:r>
              <a:rPr lang="en-US" altLang="ko-KR" sz="1200" dirty="0">
                <a:solidFill>
                  <a:srgbClr val="000000"/>
                </a:solidFill>
                <a:latin typeface="Courier New" panose="02070309020205020404" pitchFamily="49" charset="0"/>
              </a:rPr>
              <a:t>    </a:t>
            </a:r>
            <a:r>
              <a:rPr lang="en-US" altLang="ko-KR" sz="1200" dirty="0" err="1">
                <a:solidFill>
                  <a:srgbClr val="000000"/>
                </a:solidFill>
                <a:latin typeface="Courier New" panose="02070309020205020404" pitchFamily="49" charset="0"/>
              </a:rPr>
              <a:t>tf.keras.layers.Dense</a:t>
            </a:r>
            <a:r>
              <a:rPr lang="en-US" altLang="ko-KR" sz="1200" dirty="0">
                <a:solidFill>
                  <a:srgbClr val="000000"/>
                </a:solidFill>
                <a:latin typeface="Courier New" panose="02070309020205020404" pitchFamily="49" charset="0"/>
              </a:rPr>
              <a:t>(</a:t>
            </a:r>
            <a:r>
              <a:rPr lang="en-US" altLang="ko-KR" sz="1200" dirty="0">
                <a:solidFill>
                  <a:srgbClr val="09885A"/>
                </a:solidFill>
                <a:latin typeface="Courier New" panose="02070309020205020404" pitchFamily="49" charset="0"/>
              </a:rPr>
              <a:t>64</a:t>
            </a:r>
            <a:r>
              <a:rPr lang="en-US" altLang="ko-KR" sz="1200" dirty="0">
                <a:solidFill>
                  <a:srgbClr val="000000"/>
                </a:solidFill>
                <a:latin typeface="Courier New" panose="02070309020205020404" pitchFamily="49" charset="0"/>
              </a:rPr>
              <a:t>, activation=</a:t>
            </a:r>
            <a:r>
              <a:rPr lang="en-US" altLang="ko-KR" sz="1200" dirty="0">
                <a:solidFill>
                  <a:srgbClr val="A31515"/>
                </a:solidFill>
                <a:latin typeface="Courier New" panose="02070309020205020404" pitchFamily="49" charset="0"/>
              </a:rPr>
              <a:t>'</a:t>
            </a:r>
            <a:r>
              <a:rPr lang="en-US" altLang="ko-KR" sz="1200" dirty="0" err="1">
                <a:solidFill>
                  <a:srgbClr val="A31515"/>
                </a:solidFill>
                <a:latin typeface="Courier New" panose="02070309020205020404" pitchFamily="49" charset="0"/>
              </a:rPr>
              <a:t>elu</a:t>
            </a:r>
            <a:r>
              <a:rPr lang="en-US" altLang="ko-KR" sz="1200" dirty="0">
                <a:solidFill>
                  <a:srgbClr val="A31515"/>
                </a:solidFill>
                <a:latin typeface="Courier New" panose="02070309020205020404" pitchFamily="49" charset="0"/>
              </a:rPr>
              <a:t>'</a:t>
            </a:r>
            <a:r>
              <a:rPr lang="en-US" altLang="ko-KR" sz="1200" dirty="0">
                <a:solidFill>
                  <a:srgbClr val="000000"/>
                </a:solidFill>
                <a:latin typeface="Courier New" panose="02070309020205020404" pitchFamily="49" charset="0"/>
              </a:rPr>
              <a:t>),</a:t>
            </a:r>
          </a:p>
          <a:p>
            <a:r>
              <a:rPr lang="en-US" altLang="ko-KR" sz="1200" dirty="0">
                <a:solidFill>
                  <a:srgbClr val="000000"/>
                </a:solidFill>
                <a:latin typeface="Courier New" panose="02070309020205020404" pitchFamily="49" charset="0"/>
              </a:rPr>
              <a:t>    </a:t>
            </a:r>
            <a:r>
              <a:rPr lang="en-US" altLang="ko-KR" sz="1200" dirty="0" err="1">
                <a:solidFill>
                  <a:srgbClr val="000000"/>
                </a:solidFill>
                <a:latin typeface="Courier New" panose="02070309020205020404" pitchFamily="49" charset="0"/>
              </a:rPr>
              <a:t>tf.keras.layers.Dense</a:t>
            </a:r>
            <a:r>
              <a:rPr lang="en-US" altLang="ko-KR" sz="1200" dirty="0">
                <a:solidFill>
                  <a:srgbClr val="000000"/>
                </a:solidFill>
                <a:latin typeface="Courier New" panose="02070309020205020404" pitchFamily="49" charset="0"/>
              </a:rPr>
              <a:t>(</a:t>
            </a:r>
            <a:r>
              <a:rPr lang="en-US" altLang="ko-KR" sz="1200" dirty="0">
                <a:solidFill>
                  <a:srgbClr val="09885A"/>
                </a:solidFill>
                <a:latin typeface="Courier New" panose="02070309020205020404" pitchFamily="49" charset="0"/>
              </a:rPr>
              <a:t>7</a:t>
            </a:r>
            <a:r>
              <a:rPr lang="en-US" altLang="ko-KR" sz="1200" dirty="0">
                <a:solidFill>
                  <a:srgbClr val="000000"/>
                </a:solidFill>
                <a:latin typeface="Courier New" panose="02070309020205020404" pitchFamily="49" charset="0"/>
              </a:rPr>
              <a:t>*</a:t>
            </a:r>
            <a:r>
              <a:rPr lang="en-US" altLang="ko-KR" sz="1200" dirty="0">
                <a:solidFill>
                  <a:srgbClr val="09885A"/>
                </a:solidFill>
                <a:latin typeface="Courier New" panose="02070309020205020404" pitchFamily="49" charset="0"/>
              </a:rPr>
              <a:t>7</a:t>
            </a:r>
            <a:r>
              <a:rPr lang="en-US" altLang="ko-KR" sz="1200" dirty="0">
                <a:solidFill>
                  <a:srgbClr val="000000"/>
                </a:solidFill>
                <a:latin typeface="Courier New" panose="02070309020205020404" pitchFamily="49" charset="0"/>
              </a:rPr>
              <a:t>*</a:t>
            </a:r>
            <a:r>
              <a:rPr lang="en-US" altLang="ko-KR" sz="1200" dirty="0">
                <a:solidFill>
                  <a:srgbClr val="09885A"/>
                </a:solidFill>
                <a:latin typeface="Courier New" panose="02070309020205020404" pitchFamily="49" charset="0"/>
              </a:rPr>
              <a:t>64</a:t>
            </a:r>
            <a:r>
              <a:rPr lang="en-US" altLang="ko-KR" sz="1200" dirty="0">
                <a:solidFill>
                  <a:srgbClr val="000000"/>
                </a:solidFill>
                <a:latin typeface="Courier New" panose="02070309020205020404" pitchFamily="49" charset="0"/>
              </a:rPr>
              <a:t>, activation=</a:t>
            </a:r>
            <a:r>
              <a:rPr lang="en-US" altLang="ko-KR" sz="1200" dirty="0">
                <a:solidFill>
                  <a:srgbClr val="A31515"/>
                </a:solidFill>
                <a:latin typeface="Courier New" panose="02070309020205020404" pitchFamily="49" charset="0"/>
              </a:rPr>
              <a:t>'</a:t>
            </a:r>
            <a:r>
              <a:rPr lang="en-US" altLang="ko-KR" sz="1200" dirty="0" err="1">
                <a:solidFill>
                  <a:srgbClr val="A31515"/>
                </a:solidFill>
                <a:latin typeface="Courier New" panose="02070309020205020404" pitchFamily="49" charset="0"/>
              </a:rPr>
              <a:t>elu</a:t>
            </a:r>
            <a:r>
              <a:rPr lang="en-US" altLang="ko-KR" sz="1200" dirty="0">
                <a:solidFill>
                  <a:srgbClr val="A31515"/>
                </a:solidFill>
                <a:latin typeface="Courier New" panose="02070309020205020404" pitchFamily="49" charset="0"/>
              </a:rPr>
              <a:t>'</a:t>
            </a:r>
            <a:r>
              <a:rPr lang="en-US" altLang="ko-KR" sz="1200" dirty="0">
                <a:solidFill>
                  <a:srgbClr val="000000"/>
                </a:solidFill>
                <a:latin typeface="Courier New" panose="02070309020205020404" pitchFamily="49" charset="0"/>
              </a:rPr>
              <a:t>),</a:t>
            </a:r>
          </a:p>
          <a:p>
            <a:r>
              <a:rPr lang="en-US" altLang="ko-KR" sz="1200" dirty="0">
                <a:solidFill>
                  <a:srgbClr val="000000"/>
                </a:solidFill>
                <a:latin typeface="Courier New" panose="02070309020205020404" pitchFamily="49" charset="0"/>
              </a:rPr>
              <a:t>    </a:t>
            </a:r>
            <a:r>
              <a:rPr lang="en-US" altLang="ko-KR" sz="1200" dirty="0" err="1">
                <a:solidFill>
                  <a:srgbClr val="000000"/>
                </a:solidFill>
                <a:latin typeface="Courier New" panose="02070309020205020404" pitchFamily="49" charset="0"/>
              </a:rPr>
              <a:t>tf.keras.layers.Reshape</a:t>
            </a:r>
            <a:r>
              <a:rPr lang="en-US" altLang="ko-KR" sz="1200" dirty="0">
                <a:solidFill>
                  <a:srgbClr val="000000"/>
                </a:solidFill>
                <a:latin typeface="Courier New" panose="02070309020205020404" pitchFamily="49" charset="0"/>
              </a:rPr>
              <a:t>(</a:t>
            </a:r>
            <a:r>
              <a:rPr lang="en-US" altLang="ko-KR" sz="1200" dirty="0" err="1">
                <a:solidFill>
                  <a:srgbClr val="000000"/>
                </a:solidFill>
                <a:latin typeface="Courier New" panose="02070309020205020404" pitchFamily="49" charset="0"/>
              </a:rPr>
              <a:t>target_shape</a:t>
            </a:r>
            <a:r>
              <a:rPr lang="en-US" altLang="ko-KR" sz="1200" dirty="0">
                <a:solidFill>
                  <a:srgbClr val="000000"/>
                </a:solidFill>
                <a:latin typeface="Courier New" panose="02070309020205020404" pitchFamily="49" charset="0"/>
              </a:rPr>
              <a:t>=(</a:t>
            </a:r>
            <a:r>
              <a:rPr lang="en-US" altLang="ko-KR" sz="1200" dirty="0">
                <a:solidFill>
                  <a:srgbClr val="09885A"/>
                </a:solidFill>
                <a:latin typeface="Courier New" panose="02070309020205020404" pitchFamily="49" charset="0"/>
              </a:rPr>
              <a:t>7</a:t>
            </a:r>
            <a:r>
              <a:rPr lang="en-US" altLang="ko-KR" sz="1200" dirty="0">
                <a:solidFill>
                  <a:srgbClr val="000000"/>
                </a:solidFill>
                <a:latin typeface="Courier New" panose="02070309020205020404" pitchFamily="49" charset="0"/>
              </a:rPr>
              <a:t>,</a:t>
            </a:r>
            <a:r>
              <a:rPr lang="en-US" altLang="ko-KR" sz="1200" dirty="0">
                <a:solidFill>
                  <a:srgbClr val="09885A"/>
                </a:solidFill>
                <a:latin typeface="Courier New" panose="02070309020205020404" pitchFamily="49" charset="0"/>
              </a:rPr>
              <a:t>7</a:t>
            </a:r>
            <a:r>
              <a:rPr lang="en-US" altLang="ko-KR" sz="1200" dirty="0">
                <a:solidFill>
                  <a:srgbClr val="000000"/>
                </a:solidFill>
                <a:latin typeface="Courier New" panose="02070309020205020404" pitchFamily="49" charset="0"/>
              </a:rPr>
              <a:t>,</a:t>
            </a:r>
            <a:r>
              <a:rPr lang="en-US" altLang="ko-KR" sz="1200" dirty="0">
                <a:solidFill>
                  <a:srgbClr val="09885A"/>
                </a:solidFill>
                <a:latin typeface="Courier New" panose="02070309020205020404" pitchFamily="49" charset="0"/>
              </a:rPr>
              <a:t>64</a:t>
            </a:r>
            <a:r>
              <a:rPr lang="en-US" altLang="ko-KR" sz="1200" dirty="0">
                <a:solidFill>
                  <a:srgbClr val="000000"/>
                </a:solidFill>
                <a:latin typeface="Courier New" panose="02070309020205020404" pitchFamily="49" charset="0"/>
              </a:rPr>
              <a:t>)),</a:t>
            </a:r>
          </a:p>
          <a:p>
            <a:r>
              <a:rPr lang="en-US" altLang="ko-KR" sz="1200" dirty="0">
                <a:solidFill>
                  <a:srgbClr val="000000"/>
                </a:solidFill>
                <a:latin typeface="Courier New" panose="02070309020205020404" pitchFamily="49" charset="0"/>
              </a:rPr>
              <a:t>    tf.keras.layers.Conv2DTranspose(filters=</a:t>
            </a:r>
            <a:r>
              <a:rPr lang="en-US" altLang="ko-KR" sz="1200" dirty="0">
                <a:solidFill>
                  <a:srgbClr val="09885A"/>
                </a:solidFill>
                <a:latin typeface="Courier New" panose="02070309020205020404" pitchFamily="49" charset="0"/>
              </a:rPr>
              <a:t>32</a:t>
            </a:r>
            <a:r>
              <a:rPr lang="en-US" altLang="ko-KR" sz="1200" dirty="0">
                <a:solidFill>
                  <a:srgbClr val="000000"/>
                </a:solidFill>
                <a:latin typeface="Courier New" panose="02070309020205020404" pitchFamily="49" charset="0"/>
              </a:rPr>
              <a:t>, </a:t>
            </a:r>
            <a:r>
              <a:rPr lang="en-US" altLang="ko-KR" sz="1200" dirty="0" err="1">
                <a:solidFill>
                  <a:srgbClr val="000000"/>
                </a:solidFill>
                <a:latin typeface="Courier New" panose="02070309020205020404" pitchFamily="49" charset="0"/>
              </a:rPr>
              <a:t>kernel_size</a:t>
            </a:r>
            <a:r>
              <a:rPr lang="en-US" altLang="ko-KR" sz="1200" dirty="0">
                <a:solidFill>
                  <a:srgbClr val="000000"/>
                </a:solidFill>
                <a:latin typeface="Courier New" panose="02070309020205020404" pitchFamily="49" charset="0"/>
              </a:rPr>
              <a:t>=</a:t>
            </a:r>
            <a:r>
              <a:rPr lang="en-US" altLang="ko-KR" sz="1200" dirty="0">
                <a:solidFill>
                  <a:srgbClr val="09885A"/>
                </a:solidFill>
                <a:latin typeface="Courier New" panose="02070309020205020404" pitchFamily="49" charset="0"/>
              </a:rPr>
              <a:t>2</a:t>
            </a:r>
            <a:r>
              <a:rPr lang="en-US" altLang="ko-KR" sz="1200" dirty="0">
                <a:solidFill>
                  <a:srgbClr val="000000"/>
                </a:solidFill>
                <a:latin typeface="Courier New" panose="02070309020205020404" pitchFamily="49" charset="0"/>
              </a:rPr>
              <a:t>, strides=(</a:t>
            </a:r>
            <a:r>
              <a:rPr lang="en-US" altLang="ko-KR" sz="1200" dirty="0">
                <a:solidFill>
                  <a:srgbClr val="09885A"/>
                </a:solidFill>
                <a:latin typeface="Courier New" panose="02070309020205020404" pitchFamily="49" charset="0"/>
              </a:rPr>
              <a:t>2</a:t>
            </a:r>
            <a:r>
              <a:rPr lang="en-US" altLang="ko-KR" sz="1200" dirty="0">
                <a:solidFill>
                  <a:srgbClr val="000000"/>
                </a:solidFill>
                <a:latin typeface="Courier New" panose="02070309020205020404" pitchFamily="49" charset="0"/>
              </a:rPr>
              <a:t>,</a:t>
            </a:r>
            <a:r>
              <a:rPr lang="en-US" altLang="ko-KR" sz="1200" dirty="0">
                <a:solidFill>
                  <a:srgbClr val="09885A"/>
                </a:solidFill>
                <a:latin typeface="Courier New" panose="02070309020205020404" pitchFamily="49" charset="0"/>
              </a:rPr>
              <a:t>2</a:t>
            </a:r>
            <a:r>
              <a:rPr lang="en-US" altLang="ko-KR" sz="1200" dirty="0" smtClean="0">
                <a:solidFill>
                  <a:srgbClr val="000000"/>
                </a:solidFill>
                <a:latin typeface="Courier New" panose="02070309020205020404" pitchFamily="49" charset="0"/>
              </a:rPr>
              <a:t>),</a:t>
            </a:r>
          </a:p>
          <a:p>
            <a:r>
              <a:rPr lang="en-US" altLang="ko-KR" sz="1200" dirty="0">
                <a:solidFill>
                  <a:srgbClr val="000000"/>
                </a:solidFill>
                <a:latin typeface="Courier New" panose="02070309020205020404" pitchFamily="49" charset="0"/>
              </a:rPr>
              <a:t> </a:t>
            </a:r>
            <a:r>
              <a:rPr lang="en-US" altLang="ko-KR" sz="1200" dirty="0" smtClean="0">
                <a:solidFill>
                  <a:srgbClr val="000000"/>
                </a:solidFill>
                <a:latin typeface="Courier New" panose="02070309020205020404" pitchFamily="49" charset="0"/>
              </a:rPr>
              <a:t>                                  </a:t>
            </a:r>
            <a:r>
              <a:rPr lang="en-US" altLang="ko-KR" sz="1200" dirty="0">
                <a:solidFill>
                  <a:srgbClr val="000000"/>
                </a:solidFill>
                <a:latin typeface="Courier New" panose="02070309020205020404" pitchFamily="49" charset="0"/>
              </a:rPr>
              <a:t> padding=</a:t>
            </a:r>
            <a:r>
              <a:rPr lang="en-US" altLang="ko-KR" sz="1200" dirty="0">
                <a:solidFill>
                  <a:srgbClr val="A31515"/>
                </a:solidFill>
                <a:latin typeface="Courier New" panose="02070309020205020404" pitchFamily="49" charset="0"/>
              </a:rPr>
              <a:t>'same'</a:t>
            </a:r>
            <a:r>
              <a:rPr lang="en-US" altLang="ko-KR" sz="1200" dirty="0">
                <a:solidFill>
                  <a:srgbClr val="000000"/>
                </a:solidFill>
                <a:latin typeface="Courier New" panose="02070309020205020404" pitchFamily="49" charset="0"/>
              </a:rPr>
              <a:t>, activation=</a:t>
            </a:r>
            <a:r>
              <a:rPr lang="en-US" altLang="ko-KR" sz="1200" dirty="0">
                <a:solidFill>
                  <a:srgbClr val="A31515"/>
                </a:solidFill>
                <a:latin typeface="Courier New" panose="02070309020205020404" pitchFamily="49" charset="0"/>
              </a:rPr>
              <a:t>'</a:t>
            </a:r>
            <a:r>
              <a:rPr lang="en-US" altLang="ko-KR" sz="1200" dirty="0" err="1">
                <a:solidFill>
                  <a:srgbClr val="A31515"/>
                </a:solidFill>
                <a:latin typeface="Courier New" panose="02070309020205020404" pitchFamily="49" charset="0"/>
              </a:rPr>
              <a:t>elu</a:t>
            </a:r>
            <a:r>
              <a:rPr lang="en-US" altLang="ko-KR" sz="1200" dirty="0">
                <a:solidFill>
                  <a:srgbClr val="A31515"/>
                </a:solidFill>
                <a:latin typeface="Courier New" panose="02070309020205020404" pitchFamily="49" charset="0"/>
              </a:rPr>
              <a:t>'</a:t>
            </a:r>
            <a:r>
              <a:rPr lang="en-US" altLang="ko-KR" sz="1200" dirty="0">
                <a:solidFill>
                  <a:srgbClr val="000000"/>
                </a:solidFill>
                <a:latin typeface="Courier New" panose="02070309020205020404" pitchFamily="49" charset="0"/>
              </a:rPr>
              <a:t>),</a:t>
            </a:r>
          </a:p>
          <a:p>
            <a:r>
              <a:rPr lang="en-US" altLang="ko-KR" sz="1200" dirty="0">
                <a:solidFill>
                  <a:srgbClr val="000000"/>
                </a:solidFill>
                <a:latin typeface="Courier New" panose="02070309020205020404" pitchFamily="49" charset="0"/>
              </a:rPr>
              <a:t>    tf.keras.layers.Conv2DTranspose(filters=</a:t>
            </a:r>
            <a:r>
              <a:rPr lang="en-US" altLang="ko-KR" sz="1200" dirty="0">
                <a:solidFill>
                  <a:srgbClr val="09885A"/>
                </a:solidFill>
                <a:latin typeface="Courier New" panose="02070309020205020404" pitchFamily="49" charset="0"/>
              </a:rPr>
              <a:t>1</a:t>
            </a:r>
            <a:r>
              <a:rPr lang="en-US" altLang="ko-KR" sz="1200" dirty="0">
                <a:solidFill>
                  <a:srgbClr val="000000"/>
                </a:solidFill>
                <a:latin typeface="Courier New" panose="02070309020205020404" pitchFamily="49" charset="0"/>
              </a:rPr>
              <a:t>, </a:t>
            </a:r>
            <a:r>
              <a:rPr lang="en-US" altLang="ko-KR" sz="1200" dirty="0" err="1">
                <a:solidFill>
                  <a:srgbClr val="000000"/>
                </a:solidFill>
                <a:latin typeface="Courier New" panose="02070309020205020404" pitchFamily="49" charset="0"/>
              </a:rPr>
              <a:t>kernel_size</a:t>
            </a:r>
            <a:r>
              <a:rPr lang="en-US" altLang="ko-KR" sz="1200" dirty="0">
                <a:solidFill>
                  <a:srgbClr val="000000"/>
                </a:solidFill>
                <a:latin typeface="Courier New" panose="02070309020205020404" pitchFamily="49" charset="0"/>
              </a:rPr>
              <a:t>=</a:t>
            </a:r>
            <a:r>
              <a:rPr lang="en-US" altLang="ko-KR" sz="1200" dirty="0">
                <a:solidFill>
                  <a:srgbClr val="09885A"/>
                </a:solidFill>
                <a:latin typeface="Courier New" panose="02070309020205020404" pitchFamily="49" charset="0"/>
              </a:rPr>
              <a:t>2</a:t>
            </a:r>
            <a:r>
              <a:rPr lang="en-US" altLang="ko-KR" sz="1200" dirty="0">
                <a:solidFill>
                  <a:srgbClr val="000000"/>
                </a:solidFill>
                <a:latin typeface="Courier New" panose="02070309020205020404" pitchFamily="49" charset="0"/>
              </a:rPr>
              <a:t>, strides=(</a:t>
            </a:r>
            <a:r>
              <a:rPr lang="en-US" altLang="ko-KR" sz="1200" dirty="0">
                <a:solidFill>
                  <a:srgbClr val="09885A"/>
                </a:solidFill>
                <a:latin typeface="Courier New" panose="02070309020205020404" pitchFamily="49" charset="0"/>
              </a:rPr>
              <a:t>2</a:t>
            </a:r>
            <a:r>
              <a:rPr lang="en-US" altLang="ko-KR" sz="1200" dirty="0">
                <a:solidFill>
                  <a:srgbClr val="000000"/>
                </a:solidFill>
                <a:latin typeface="Courier New" panose="02070309020205020404" pitchFamily="49" charset="0"/>
              </a:rPr>
              <a:t>,</a:t>
            </a:r>
            <a:r>
              <a:rPr lang="en-US" altLang="ko-KR" sz="1200" dirty="0">
                <a:solidFill>
                  <a:srgbClr val="09885A"/>
                </a:solidFill>
                <a:latin typeface="Courier New" panose="02070309020205020404" pitchFamily="49" charset="0"/>
              </a:rPr>
              <a:t>2</a:t>
            </a:r>
            <a:r>
              <a:rPr lang="en-US" altLang="ko-KR" sz="1200" dirty="0" smtClean="0">
                <a:solidFill>
                  <a:srgbClr val="000000"/>
                </a:solidFill>
                <a:latin typeface="Courier New" panose="02070309020205020404" pitchFamily="49" charset="0"/>
              </a:rPr>
              <a:t>),</a:t>
            </a:r>
          </a:p>
          <a:p>
            <a:r>
              <a:rPr lang="en-US" altLang="ko-KR" sz="1200" dirty="0">
                <a:solidFill>
                  <a:srgbClr val="000000"/>
                </a:solidFill>
                <a:latin typeface="Courier New" panose="02070309020205020404" pitchFamily="49" charset="0"/>
              </a:rPr>
              <a:t> </a:t>
            </a:r>
            <a:r>
              <a:rPr lang="en-US" altLang="ko-KR" sz="1200" dirty="0" smtClean="0">
                <a:solidFill>
                  <a:srgbClr val="000000"/>
                </a:solidFill>
                <a:latin typeface="Courier New" panose="02070309020205020404" pitchFamily="49" charset="0"/>
              </a:rPr>
              <a:t>                                  </a:t>
            </a:r>
            <a:r>
              <a:rPr lang="en-US" altLang="ko-KR" sz="1200" dirty="0">
                <a:solidFill>
                  <a:srgbClr val="000000"/>
                </a:solidFill>
                <a:latin typeface="Courier New" panose="02070309020205020404" pitchFamily="49" charset="0"/>
              </a:rPr>
              <a:t> padding=</a:t>
            </a:r>
            <a:r>
              <a:rPr lang="en-US" altLang="ko-KR" sz="1200" dirty="0">
                <a:solidFill>
                  <a:srgbClr val="A31515"/>
                </a:solidFill>
                <a:latin typeface="Courier New" panose="02070309020205020404" pitchFamily="49" charset="0"/>
              </a:rPr>
              <a:t>'same'</a:t>
            </a:r>
            <a:r>
              <a:rPr lang="en-US" altLang="ko-KR" sz="1200" dirty="0">
                <a:solidFill>
                  <a:srgbClr val="000000"/>
                </a:solidFill>
                <a:latin typeface="Courier New" panose="02070309020205020404" pitchFamily="49" charset="0"/>
              </a:rPr>
              <a:t>, activation=</a:t>
            </a:r>
            <a:r>
              <a:rPr lang="en-US" altLang="ko-KR" sz="1200" dirty="0">
                <a:solidFill>
                  <a:srgbClr val="A31515"/>
                </a:solidFill>
                <a:latin typeface="Courier New" panose="02070309020205020404" pitchFamily="49" charset="0"/>
              </a:rPr>
              <a:t>'sigmoid'</a:t>
            </a:r>
            <a:r>
              <a:rPr lang="en-US" altLang="ko-KR" sz="1200" dirty="0">
                <a:solidFill>
                  <a:srgbClr val="000000"/>
                </a:solidFill>
                <a:latin typeface="Courier New" panose="02070309020205020404" pitchFamily="49" charset="0"/>
              </a:rPr>
              <a:t>)</a:t>
            </a:r>
          </a:p>
          <a:p>
            <a:r>
              <a:rPr lang="en-US" altLang="ko-KR" sz="1200" dirty="0" smtClean="0">
                <a:solidFill>
                  <a:srgbClr val="000000"/>
                </a:solidFill>
                <a:latin typeface="Courier New" panose="02070309020205020404" pitchFamily="49" charset="0"/>
              </a:rPr>
              <a:t>])</a:t>
            </a:r>
            <a:endParaRPr lang="en-US" altLang="ko-KR" sz="1200" dirty="0">
              <a:solidFill>
                <a:srgbClr val="000000"/>
              </a:solidFill>
              <a:latin typeface="Courier New" panose="02070309020205020404" pitchFamily="49" charset="0"/>
            </a:endParaRPr>
          </a:p>
        </p:txBody>
      </p:sp>
      <p:sp>
        <p:nvSpPr>
          <p:cNvPr id="6" name="직사각형 5"/>
          <p:cNvSpPr/>
          <p:nvPr/>
        </p:nvSpPr>
        <p:spPr>
          <a:xfrm>
            <a:off x="902600" y="4900449"/>
            <a:ext cx="4202799" cy="197332"/>
          </a:xfrm>
          <a:prstGeom prst="rect">
            <a:avLst/>
          </a:prstGeom>
          <a:noFill/>
          <a:ln w="190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66549097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번호 개체 틀 1"/>
          <p:cNvSpPr>
            <a:spLocks noGrp="1"/>
          </p:cNvSpPr>
          <p:nvPr>
            <p:ph type="sldNum" sz="quarter" idx="4"/>
          </p:nvPr>
        </p:nvSpPr>
        <p:spPr/>
        <p:txBody>
          <a:bodyPr/>
          <a:lstStyle/>
          <a:p>
            <a:fld id="{B4F3E208-3B10-45C3-AB64-9D3429F1AD1A}" type="slidenum">
              <a:rPr lang="ko-KR" altLang="en-US" smtClean="0"/>
              <a:t>34</a:t>
            </a:fld>
            <a:endParaRPr lang="ko-KR" altLang="en-US"/>
          </a:p>
        </p:txBody>
      </p:sp>
      <p:sp>
        <p:nvSpPr>
          <p:cNvPr id="3" name="제목 2"/>
          <p:cNvSpPr>
            <a:spLocks noGrp="1"/>
          </p:cNvSpPr>
          <p:nvPr>
            <p:ph type="title"/>
          </p:nvPr>
        </p:nvSpPr>
        <p:spPr/>
        <p:txBody>
          <a:bodyPr/>
          <a:lstStyle/>
          <a:p>
            <a:r>
              <a:rPr lang="ko-KR" altLang="en-US" dirty="0" smtClean="0"/>
              <a:t>예제 </a:t>
            </a:r>
            <a:r>
              <a:rPr lang="en-US" altLang="ko-KR" dirty="0" smtClean="0"/>
              <a:t>9-9(1)</a:t>
            </a:r>
            <a:endParaRPr lang="ko-KR" altLang="en-US" dirty="0"/>
          </a:p>
        </p:txBody>
      </p:sp>
      <p:sp>
        <p:nvSpPr>
          <p:cNvPr id="4" name="내용 개체 틀 3"/>
          <p:cNvSpPr>
            <a:spLocks noGrp="1"/>
          </p:cNvSpPr>
          <p:nvPr>
            <p:ph idx="1"/>
          </p:nvPr>
        </p:nvSpPr>
        <p:spPr/>
        <p:txBody>
          <a:bodyPr/>
          <a:lstStyle/>
          <a:p>
            <a:endParaRPr lang="ko-KR" altLang="en-US"/>
          </a:p>
        </p:txBody>
      </p:sp>
      <p:sp>
        <p:nvSpPr>
          <p:cNvPr id="5" name="직사각형 4"/>
          <p:cNvSpPr/>
          <p:nvPr/>
        </p:nvSpPr>
        <p:spPr>
          <a:xfrm>
            <a:off x="545172" y="1461424"/>
            <a:ext cx="7955280" cy="1815882"/>
          </a:xfrm>
          <a:prstGeom prst="rect">
            <a:avLst/>
          </a:prstGeom>
        </p:spPr>
        <p:txBody>
          <a:bodyPr wrap="square">
            <a:spAutoFit/>
          </a:bodyPr>
          <a:lstStyle/>
          <a:p>
            <a:r>
              <a:rPr lang="en-US" altLang="ko-KR" sz="1400" dirty="0">
                <a:solidFill>
                  <a:srgbClr val="AF00DB"/>
                </a:solidFill>
                <a:latin typeface="Courier New" panose="02070309020205020404" pitchFamily="49" charset="0"/>
              </a:rPr>
              <a:t>import</a:t>
            </a:r>
            <a:r>
              <a:rPr lang="en-US" altLang="ko-KR" sz="1400" dirty="0">
                <a:solidFill>
                  <a:srgbClr val="000000"/>
                </a:solidFill>
                <a:latin typeface="Courier New" panose="02070309020205020404" pitchFamily="49" charset="0"/>
              </a:rPr>
              <a:t> </a:t>
            </a:r>
            <a:r>
              <a:rPr lang="en-US" altLang="ko-KR" sz="1400" dirty="0" err="1">
                <a:solidFill>
                  <a:srgbClr val="000000"/>
                </a:solidFill>
                <a:latin typeface="Courier New" panose="02070309020205020404" pitchFamily="49" charset="0"/>
              </a:rPr>
              <a:t>tensorflow</a:t>
            </a:r>
            <a:r>
              <a:rPr lang="en-US" altLang="ko-KR" sz="1400" dirty="0">
                <a:solidFill>
                  <a:srgbClr val="000000"/>
                </a:solidFill>
                <a:latin typeface="Courier New" panose="02070309020205020404" pitchFamily="49" charset="0"/>
              </a:rPr>
              <a:t> </a:t>
            </a:r>
            <a:r>
              <a:rPr lang="en-US" altLang="ko-KR" sz="1400" dirty="0">
                <a:solidFill>
                  <a:srgbClr val="AF00DB"/>
                </a:solidFill>
                <a:latin typeface="Courier New" panose="02070309020205020404" pitchFamily="49" charset="0"/>
              </a:rPr>
              <a:t>as</a:t>
            </a:r>
            <a:r>
              <a:rPr lang="en-US" altLang="ko-KR" sz="1400" dirty="0">
                <a:solidFill>
                  <a:srgbClr val="000000"/>
                </a:solidFill>
                <a:latin typeface="Courier New" panose="02070309020205020404" pitchFamily="49" charset="0"/>
              </a:rPr>
              <a:t> </a:t>
            </a:r>
            <a:r>
              <a:rPr lang="en-US" altLang="ko-KR" sz="1400" dirty="0" err="1">
                <a:solidFill>
                  <a:srgbClr val="000000"/>
                </a:solidFill>
                <a:latin typeface="Courier New" panose="02070309020205020404" pitchFamily="49" charset="0"/>
              </a:rPr>
              <a:t>tf</a:t>
            </a:r>
            <a:endParaRPr lang="en-US" altLang="ko-KR" sz="1400" dirty="0">
              <a:solidFill>
                <a:srgbClr val="000000"/>
              </a:solidFill>
              <a:latin typeface="Courier New" panose="02070309020205020404" pitchFamily="49" charset="0"/>
            </a:endParaRPr>
          </a:p>
          <a:p>
            <a:r>
              <a:rPr lang="en-US" altLang="ko-KR" sz="1400" dirty="0">
                <a:solidFill>
                  <a:srgbClr val="AF00DB"/>
                </a:solidFill>
                <a:latin typeface="Courier New" panose="02070309020205020404" pitchFamily="49" charset="0"/>
              </a:rPr>
              <a:t>import</a:t>
            </a:r>
            <a:r>
              <a:rPr lang="en-US" altLang="ko-KR" sz="1400" dirty="0">
                <a:solidFill>
                  <a:srgbClr val="000000"/>
                </a:solidFill>
                <a:latin typeface="Courier New" panose="02070309020205020404" pitchFamily="49" charset="0"/>
              </a:rPr>
              <a:t> </a:t>
            </a:r>
            <a:r>
              <a:rPr lang="en-US" altLang="ko-KR" sz="1400" dirty="0" err="1">
                <a:solidFill>
                  <a:srgbClr val="000000"/>
                </a:solidFill>
                <a:latin typeface="Courier New" panose="02070309020205020404" pitchFamily="49" charset="0"/>
              </a:rPr>
              <a:t>numpy</a:t>
            </a:r>
            <a:r>
              <a:rPr lang="en-US" altLang="ko-KR" sz="1400" dirty="0">
                <a:solidFill>
                  <a:srgbClr val="000000"/>
                </a:solidFill>
                <a:latin typeface="Courier New" panose="02070309020205020404" pitchFamily="49" charset="0"/>
              </a:rPr>
              <a:t> </a:t>
            </a:r>
            <a:r>
              <a:rPr lang="en-US" altLang="ko-KR" sz="1400" dirty="0">
                <a:solidFill>
                  <a:srgbClr val="AF00DB"/>
                </a:solidFill>
                <a:latin typeface="Courier New" panose="02070309020205020404" pitchFamily="49" charset="0"/>
              </a:rPr>
              <a:t>as</a:t>
            </a:r>
            <a:r>
              <a:rPr lang="en-US" altLang="ko-KR" sz="1400" dirty="0">
                <a:solidFill>
                  <a:srgbClr val="000000"/>
                </a:solidFill>
                <a:latin typeface="Courier New" panose="02070309020205020404" pitchFamily="49" charset="0"/>
              </a:rPr>
              <a:t> np</a:t>
            </a:r>
          </a:p>
          <a:p>
            <a:r>
              <a:rPr lang="en-US" altLang="ko-KR" sz="1400" dirty="0">
                <a:solidFill>
                  <a:srgbClr val="AF00DB"/>
                </a:solidFill>
                <a:latin typeface="Courier New" panose="02070309020205020404" pitchFamily="49" charset="0"/>
              </a:rPr>
              <a:t>import</a:t>
            </a:r>
            <a:r>
              <a:rPr lang="en-US" altLang="ko-KR" sz="1400" dirty="0">
                <a:solidFill>
                  <a:srgbClr val="000000"/>
                </a:solidFill>
                <a:latin typeface="Courier New" panose="02070309020205020404" pitchFamily="49" charset="0"/>
              </a:rPr>
              <a:t> pandas </a:t>
            </a:r>
            <a:r>
              <a:rPr lang="en-US" altLang="ko-KR" sz="1400" dirty="0">
                <a:solidFill>
                  <a:srgbClr val="AF00DB"/>
                </a:solidFill>
                <a:latin typeface="Courier New" panose="02070309020205020404" pitchFamily="49" charset="0"/>
              </a:rPr>
              <a:t>as</a:t>
            </a:r>
            <a:r>
              <a:rPr lang="en-US" altLang="ko-KR" sz="1400" dirty="0">
                <a:solidFill>
                  <a:srgbClr val="000000"/>
                </a:solidFill>
                <a:latin typeface="Courier New" panose="02070309020205020404" pitchFamily="49" charset="0"/>
              </a:rPr>
              <a:t> </a:t>
            </a:r>
            <a:r>
              <a:rPr lang="en-US" altLang="ko-KR" sz="1400" dirty="0" err="1">
                <a:solidFill>
                  <a:srgbClr val="000000"/>
                </a:solidFill>
                <a:latin typeface="Courier New" panose="02070309020205020404" pitchFamily="49" charset="0"/>
              </a:rPr>
              <a:t>pd</a:t>
            </a:r>
            <a:endParaRPr lang="en-US" altLang="ko-KR" sz="1400" dirty="0">
              <a:solidFill>
                <a:srgbClr val="000000"/>
              </a:solidFill>
              <a:latin typeface="Courier New" panose="02070309020205020404" pitchFamily="49" charset="0"/>
            </a:endParaRPr>
          </a:p>
          <a:p>
            <a:r>
              <a:rPr lang="en-US" altLang="ko-KR" sz="1400" dirty="0">
                <a:solidFill>
                  <a:srgbClr val="AF00DB"/>
                </a:solidFill>
                <a:latin typeface="Courier New" panose="02070309020205020404" pitchFamily="49" charset="0"/>
              </a:rPr>
              <a:t>import</a:t>
            </a:r>
            <a:r>
              <a:rPr lang="en-US" altLang="ko-KR" sz="1400" dirty="0">
                <a:solidFill>
                  <a:srgbClr val="000000"/>
                </a:solidFill>
                <a:latin typeface="Courier New" panose="02070309020205020404" pitchFamily="49" charset="0"/>
              </a:rPr>
              <a:t> </a:t>
            </a:r>
            <a:r>
              <a:rPr lang="en-US" altLang="ko-KR" sz="1400" dirty="0" err="1">
                <a:solidFill>
                  <a:srgbClr val="000000"/>
                </a:solidFill>
                <a:latin typeface="Courier New" panose="02070309020205020404" pitchFamily="49" charset="0"/>
              </a:rPr>
              <a:t>tensorflow_hub</a:t>
            </a:r>
            <a:r>
              <a:rPr lang="en-US" altLang="ko-KR" sz="1400" dirty="0">
                <a:solidFill>
                  <a:srgbClr val="000000"/>
                </a:solidFill>
                <a:latin typeface="Courier New" panose="02070309020205020404" pitchFamily="49" charset="0"/>
              </a:rPr>
              <a:t> </a:t>
            </a:r>
            <a:r>
              <a:rPr lang="en-US" altLang="ko-KR" sz="1400" dirty="0">
                <a:solidFill>
                  <a:srgbClr val="AF00DB"/>
                </a:solidFill>
                <a:latin typeface="Courier New" panose="02070309020205020404" pitchFamily="49" charset="0"/>
              </a:rPr>
              <a:t>as</a:t>
            </a:r>
            <a:r>
              <a:rPr lang="en-US" altLang="ko-KR" sz="1400" dirty="0">
                <a:solidFill>
                  <a:srgbClr val="000000"/>
                </a:solidFill>
                <a:latin typeface="Courier New" panose="02070309020205020404" pitchFamily="49" charset="0"/>
              </a:rPr>
              <a:t> hub</a:t>
            </a:r>
          </a:p>
          <a:p>
            <a:r>
              <a:rPr lang="en-US" altLang="ko-KR" sz="1400" dirty="0">
                <a:solidFill>
                  <a:srgbClr val="AF00DB"/>
                </a:solidFill>
                <a:latin typeface="Courier New" panose="02070309020205020404" pitchFamily="49" charset="0"/>
              </a:rPr>
              <a:t>import</a:t>
            </a:r>
            <a:r>
              <a:rPr lang="en-US" altLang="ko-KR" sz="1400" dirty="0">
                <a:solidFill>
                  <a:srgbClr val="000000"/>
                </a:solidFill>
                <a:latin typeface="Courier New" panose="02070309020205020404" pitchFamily="49" charset="0"/>
              </a:rPr>
              <a:t> </a:t>
            </a:r>
            <a:r>
              <a:rPr lang="en-US" altLang="ko-KR" sz="1400" dirty="0" err="1">
                <a:solidFill>
                  <a:srgbClr val="000000"/>
                </a:solidFill>
                <a:latin typeface="Courier New" panose="02070309020205020404" pitchFamily="49" charset="0"/>
              </a:rPr>
              <a:t>matplotlib.pyplot</a:t>
            </a:r>
            <a:r>
              <a:rPr lang="en-US" altLang="ko-KR" sz="1400" dirty="0">
                <a:solidFill>
                  <a:srgbClr val="000000"/>
                </a:solidFill>
                <a:latin typeface="Courier New" panose="02070309020205020404" pitchFamily="49" charset="0"/>
              </a:rPr>
              <a:t> </a:t>
            </a:r>
            <a:r>
              <a:rPr lang="en-US" altLang="ko-KR" sz="1400" dirty="0">
                <a:solidFill>
                  <a:srgbClr val="AF00DB"/>
                </a:solidFill>
                <a:latin typeface="Courier New" panose="02070309020205020404" pitchFamily="49" charset="0"/>
              </a:rPr>
              <a:t>as</a:t>
            </a:r>
            <a:r>
              <a:rPr lang="en-US" altLang="ko-KR" sz="1400" dirty="0">
                <a:solidFill>
                  <a:srgbClr val="000000"/>
                </a:solidFill>
                <a:latin typeface="Courier New" panose="02070309020205020404" pitchFamily="49" charset="0"/>
              </a:rPr>
              <a:t> </a:t>
            </a:r>
            <a:r>
              <a:rPr lang="en-US" altLang="ko-KR" sz="1400" dirty="0" err="1">
                <a:solidFill>
                  <a:srgbClr val="000000"/>
                </a:solidFill>
                <a:latin typeface="Courier New" panose="02070309020205020404" pitchFamily="49" charset="0"/>
              </a:rPr>
              <a:t>plt</a:t>
            </a:r>
            <a:endParaRPr lang="en-US" altLang="ko-KR" sz="1400" dirty="0">
              <a:solidFill>
                <a:srgbClr val="000000"/>
              </a:solidFill>
              <a:latin typeface="Courier New" panose="02070309020205020404" pitchFamily="49" charset="0"/>
            </a:endParaRPr>
          </a:p>
          <a:p>
            <a:r>
              <a:rPr lang="en-US" altLang="ko-KR" sz="1400" dirty="0">
                <a:solidFill>
                  <a:srgbClr val="000000"/>
                </a:solidFill>
                <a:latin typeface="Courier New" panose="02070309020205020404" pitchFamily="49" charset="0"/>
              </a:rPr>
              <a:t/>
            </a:r>
            <a:br>
              <a:rPr lang="en-US" altLang="ko-KR" sz="1400" dirty="0">
                <a:solidFill>
                  <a:srgbClr val="000000"/>
                </a:solidFill>
                <a:latin typeface="Courier New" panose="02070309020205020404" pitchFamily="49" charset="0"/>
              </a:rPr>
            </a:br>
            <a:r>
              <a:rPr lang="en-US" altLang="ko-KR" sz="1400" dirty="0">
                <a:solidFill>
                  <a:srgbClr val="000000"/>
                </a:solidFill>
                <a:latin typeface="Courier New" panose="02070309020205020404" pitchFamily="49" charset="0"/>
              </a:rPr>
              <a:t>(</a:t>
            </a:r>
            <a:r>
              <a:rPr lang="en-US" altLang="ko-KR" sz="1400" dirty="0" err="1">
                <a:solidFill>
                  <a:srgbClr val="000000"/>
                </a:solidFill>
                <a:latin typeface="Courier New" panose="02070309020205020404" pitchFamily="49" charset="0"/>
              </a:rPr>
              <a:t>train_X</a:t>
            </a:r>
            <a:r>
              <a:rPr lang="en-US" altLang="ko-KR" sz="1400" dirty="0">
                <a:solidFill>
                  <a:srgbClr val="000000"/>
                </a:solidFill>
                <a:latin typeface="Courier New" panose="02070309020205020404" pitchFamily="49" charset="0"/>
              </a:rPr>
              <a:t>, </a:t>
            </a:r>
            <a:r>
              <a:rPr lang="en-US" altLang="ko-KR" sz="1400" dirty="0" err="1">
                <a:solidFill>
                  <a:srgbClr val="000000"/>
                </a:solidFill>
                <a:latin typeface="Courier New" panose="02070309020205020404" pitchFamily="49" charset="0"/>
              </a:rPr>
              <a:t>train_Y</a:t>
            </a:r>
            <a:r>
              <a:rPr lang="en-US" altLang="ko-KR" sz="1400" dirty="0">
                <a:solidFill>
                  <a:srgbClr val="000000"/>
                </a:solidFill>
                <a:latin typeface="Courier New" panose="02070309020205020404" pitchFamily="49" charset="0"/>
              </a:rPr>
              <a:t>), (</a:t>
            </a:r>
            <a:r>
              <a:rPr lang="en-US" altLang="ko-KR" sz="1400" dirty="0" err="1">
                <a:solidFill>
                  <a:srgbClr val="000000"/>
                </a:solidFill>
                <a:latin typeface="Courier New" panose="02070309020205020404" pitchFamily="49" charset="0"/>
              </a:rPr>
              <a:t>test_X</a:t>
            </a:r>
            <a:r>
              <a:rPr lang="en-US" altLang="ko-KR" sz="1400" dirty="0">
                <a:solidFill>
                  <a:srgbClr val="000000"/>
                </a:solidFill>
                <a:latin typeface="Courier New" panose="02070309020205020404" pitchFamily="49" charset="0"/>
              </a:rPr>
              <a:t>, </a:t>
            </a:r>
            <a:r>
              <a:rPr lang="en-US" altLang="ko-KR" sz="1400" dirty="0" err="1">
                <a:solidFill>
                  <a:srgbClr val="000000"/>
                </a:solidFill>
                <a:latin typeface="Courier New" panose="02070309020205020404" pitchFamily="49" charset="0"/>
              </a:rPr>
              <a:t>test_Y</a:t>
            </a:r>
            <a:r>
              <a:rPr lang="en-US" altLang="ko-KR" sz="1400" dirty="0">
                <a:solidFill>
                  <a:srgbClr val="000000"/>
                </a:solidFill>
                <a:latin typeface="Courier New" panose="02070309020205020404" pitchFamily="49" charset="0"/>
              </a:rPr>
              <a:t>) = </a:t>
            </a:r>
            <a:r>
              <a:rPr lang="en-US" altLang="ko-KR" sz="1400" dirty="0" err="1">
                <a:solidFill>
                  <a:srgbClr val="000000"/>
                </a:solidFill>
                <a:latin typeface="Courier New" panose="02070309020205020404" pitchFamily="49" charset="0"/>
              </a:rPr>
              <a:t>tf.keras.datasets.mnist.load_data</a:t>
            </a:r>
            <a:r>
              <a:rPr lang="en-US" altLang="ko-KR" sz="1400" dirty="0">
                <a:solidFill>
                  <a:srgbClr val="000000"/>
                </a:solidFill>
                <a:latin typeface="Courier New" panose="02070309020205020404" pitchFamily="49" charset="0"/>
              </a:rPr>
              <a:t>()</a:t>
            </a:r>
          </a:p>
          <a:p>
            <a:r>
              <a:rPr lang="en-US" altLang="ko-KR" sz="1400" dirty="0">
                <a:solidFill>
                  <a:srgbClr val="795E26"/>
                </a:solidFill>
                <a:latin typeface="Courier New" panose="02070309020205020404" pitchFamily="49" charset="0"/>
              </a:rPr>
              <a:t>print</a:t>
            </a:r>
            <a:r>
              <a:rPr lang="en-US" altLang="ko-KR" sz="1400" dirty="0">
                <a:solidFill>
                  <a:srgbClr val="000000"/>
                </a:solidFill>
                <a:latin typeface="Courier New" panose="02070309020205020404" pitchFamily="49" charset="0"/>
              </a:rPr>
              <a:t>(</a:t>
            </a:r>
            <a:r>
              <a:rPr lang="en-US" altLang="ko-KR" sz="1400" dirty="0" err="1">
                <a:solidFill>
                  <a:srgbClr val="000000"/>
                </a:solidFill>
                <a:latin typeface="Courier New" panose="02070309020205020404" pitchFamily="49" charset="0"/>
              </a:rPr>
              <a:t>train_X.shape</a:t>
            </a:r>
            <a:r>
              <a:rPr lang="en-US" altLang="ko-KR" sz="1400" dirty="0">
                <a:solidFill>
                  <a:srgbClr val="000000"/>
                </a:solidFill>
                <a:latin typeface="Courier New" panose="02070309020205020404" pitchFamily="49" charset="0"/>
              </a:rPr>
              <a:t>, </a:t>
            </a:r>
            <a:r>
              <a:rPr lang="en-US" altLang="ko-KR" sz="1400" dirty="0" err="1">
                <a:solidFill>
                  <a:srgbClr val="000000"/>
                </a:solidFill>
                <a:latin typeface="Courier New" panose="02070309020205020404" pitchFamily="49" charset="0"/>
              </a:rPr>
              <a:t>train_Y.shape</a:t>
            </a:r>
            <a:r>
              <a:rPr lang="en-US" altLang="ko-KR" sz="1400" dirty="0">
                <a:solidFill>
                  <a:srgbClr val="000000"/>
                </a:solidFill>
                <a:latin typeface="Courier New" panose="02070309020205020404" pitchFamily="49" charset="0"/>
              </a:rPr>
              <a:t>)</a:t>
            </a:r>
            <a:endParaRPr lang="en-US" altLang="ko-KR" sz="1400" b="0" dirty="0">
              <a:solidFill>
                <a:srgbClr val="000000"/>
              </a:solidFill>
              <a:effectLst/>
              <a:latin typeface="Courier New" panose="02070309020205020404" pitchFamily="49" charset="0"/>
            </a:endParaRPr>
          </a:p>
        </p:txBody>
      </p:sp>
      <p:sp>
        <p:nvSpPr>
          <p:cNvPr id="6" name="직사각형 5"/>
          <p:cNvSpPr/>
          <p:nvPr/>
        </p:nvSpPr>
        <p:spPr>
          <a:xfrm>
            <a:off x="545172" y="3851826"/>
            <a:ext cx="6770028" cy="1815882"/>
          </a:xfrm>
          <a:prstGeom prst="rect">
            <a:avLst/>
          </a:prstGeom>
        </p:spPr>
        <p:txBody>
          <a:bodyPr wrap="square">
            <a:spAutoFit/>
          </a:bodyPr>
          <a:lstStyle/>
          <a:p>
            <a:r>
              <a:rPr lang="en-US" altLang="ko-KR" sz="1400" dirty="0" err="1">
                <a:solidFill>
                  <a:srgbClr val="000000"/>
                </a:solidFill>
                <a:latin typeface="Courier New" panose="02070309020205020404" pitchFamily="49" charset="0"/>
              </a:rPr>
              <a:t>train_X</a:t>
            </a:r>
            <a:r>
              <a:rPr lang="en-US" altLang="ko-KR" sz="1400" dirty="0">
                <a:solidFill>
                  <a:srgbClr val="000000"/>
                </a:solidFill>
                <a:latin typeface="Courier New" panose="02070309020205020404" pitchFamily="49" charset="0"/>
              </a:rPr>
              <a:t> = </a:t>
            </a:r>
            <a:r>
              <a:rPr lang="en-US" altLang="ko-KR" sz="1400" dirty="0" err="1">
                <a:solidFill>
                  <a:srgbClr val="000000"/>
                </a:solidFill>
                <a:latin typeface="Courier New" panose="02070309020205020404" pitchFamily="49" charset="0"/>
              </a:rPr>
              <a:t>train_X</a:t>
            </a:r>
            <a:r>
              <a:rPr lang="en-US" altLang="ko-KR" sz="1400" dirty="0">
                <a:solidFill>
                  <a:srgbClr val="000000"/>
                </a:solidFill>
                <a:latin typeface="Courier New" panose="02070309020205020404" pitchFamily="49" charset="0"/>
              </a:rPr>
              <a:t> / </a:t>
            </a:r>
            <a:r>
              <a:rPr lang="en-US" altLang="ko-KR" sz="1400" dirty="0">
                <a:solidFill>
                  <a:srgbClr val="09885A"/>
                </a:solidFill>
                <a:latin typeface="Courier New" panose="02070309020205020404" pitchFamily="49" charset="0"/>
              </a:rPr>
              <a:t>255.0</a:t>
            </a:r>
            <a:endParaRPr lang="en-US" altLang="ko-KR" sz="1400" dirty="0">
              <a:solidFill>
                <a:srgbClr val="000000"/>
              </a:solidFill>
              <a:latin typeface="Courier New" panose="02070309020205020404" pitchFamily="49" charset="0"/>
            </a:endParaRPr>
          </a:p>
          <a:p>
            <a:r>
              <a:rPr lang="en-US" altLang="ko-KR" sz="1400" dirty="0" err="1">
                <a:solidFill>
                  <a:srgbClr val="000000"/>
                </a:solidFill>
                <a:latin typeface="Courier New" panose="02070309020205020404" pitchFamily="49" charset="0"/>
              </a:rPr>
              <a:t>test_X</a:t>
            </a:r>
            <a:r>
              <a:rPr lang="en-US" altLang="ko-KR" sz="1400" dirty="0">
                <a:solidFill>
                  <a:srgbClr val="000000"/>
                </a:solidFill>
                <a:latin typeface="Courier New" panose="02070309020205020404" pitchFamily="49" charset="0"/>
              </a:rPr>
              <a:t> = </a:t>
            </a:r>
            <a:r>
              <a:rPr lang="en-US" altLang="ko-KR" sz="1400" dirty="0" err="1">
                <a:solidFill>
                  <a:srgbClr val="000000"/>
                </a:solidFill>
                <a:latin typeface="Courier New" panose="02070309020205020404" pitchFamily="49" charset="0"/>
              </a:rPr>
              <a:t>test_X</a:t>
            </a:r>
            <a:r>
              <a:rPr lang="en-US" altLang="ko-KR" sz="1400" dirty="0">
                <a:solidFill>
                  <a:srgbClr val="000000"/>
                </a:solidFill>
                <a:latin typeface="Courier New" panose="02070309020205020404" pitchFamily="49" charset="0"/>
              </a:rPr>
              <a:t> / </a:t>
            </a:r>
            <a:r>
              <a:rPr lang="en-US" altLang="ko-KR" sz="1400" dirty="0">
                <a:solidFill>
                  <a:srgbClr val="09885A"/>
                </a:solidFill>
                <a:latin typeface="Courier New" panose="02070309020205020404" pitchFamily="49" charset="0"/>
              </a:rPr>
              <a:t>255.0</a:t>
            </a:r>
            <a:endParaRPr lang="en-US" altLang="ko-KR" sz="1400" dirty="0">
              <a:solidFill>
                <a:srgbClr val="000000"/>
              </a:solidFill>
              <a:latin typeface="Courier New" panose="02070309020205020404" pitchFamily="49" charset="0"/>
            </a:endParaRPr>
          </a:p>
          <a:p>
            <a:r>
              <a:rPr lang="en-US" altLang="ko-KR" sz="1400" dirty="0">
                <a:solidFill>
                  <a:srgbClr val="000000"/>
                </a:solidFill>
                <a:latin typeface="Courier New" panose="02070309020205020404" pitchFamily="49" charset="0"/>
              </a:rPr>
              <a:t/>
            </a:r>
            <a:br>
              <a:rPr lang="en-US" altLang="ko-KR" sz="1400" dirty="0">
                <a:solidFill>
                  <a:srgbClr val="000000"/>
                </a:solidFill>
                <a:latin typeface="Courier New" panose="02070309020205020404" pitchFamily="49" charset="0"/>
              </a:rPr>
            </a:br>
            <a:r>
              <a:rPr lang="en-US" altLang="ko-KR" sz="1400" dirty="0" err="1">
                <a:solidFill>
                  <a:srgbClr val="000000"/>
                </a:solidFill>
                <a:latin typeface="Courier New" panose="02070309020205020404" pitchFamily="49" charset="0"/>
              </a:rPr>
              <a:t>plt.imshow</a:t>
            </a:r>
            <a:r>
              <a:rPr lang="en-US" altLang="ko-KR" sz="1400" dirty="0">
                <a:solidFill>
                  <a:srgbClr val="000000"/>
                </a:solidFill>
                <a:latin typeface="Courier New" panose="02070309020205020404" pitchFamily="49" charset="0"/>
              </a:rPr>
              <a:t>(</a:t>
            </a:r>
            <a:r>
              <a:rPr lang="en-US" altLang="ko-KR" sz="1400" dirty="0" err="1">
                <a:solidFill>
                  <a:srgbClr val="000000"/>
                </a:solidFill>
                <a:latin typeface="Courier New" panose="02070309020205020404" pitchFamily="49" charset="0"/>
              </a:rPr>
              <a:t>train_X</a:t>
            </a:r>
            <a:r>
              <a:rPr lang="en-US" altLang="ko-KR" sz="1400" dirty="0">
                <a:solidFill>
                  <a:srgbClr val="000000"/>
                </a:solidFill>
                <a:latin typeface="Courier New" panose="02070309020205020404" pitchFamily="49" charset="0"/>
              </a:rPr>
              <a:t>[</a:t>
            </a:r>
            <a:r>
              <a:rPr lang="en-US" altLang="ko-KR" sz="1400" dirty="0">
                <a:solidFill>
                  <a:srgbClr val="09885A"/>
                </a:solidFill>
                <a:latin typeface="Courier New" panose="02070309020205020404" pitchFamily="49" charset="0"/>
              </a:rPr>
              <a:t>0</a:t>
            </a:r>
            <a:r>
              <a:rPr lang="en-US" altLang="ko-KR" sz="1400" dirty="0">
                <a:solidFill>
                  <a:srgbClr val="000000"/>
                </a:solidFill>
                <a:latin typeface="Courier New" panose="02070309020205020404" pitchFamily="49" charset="0"/>
              </a:rPr>
              <a:t>].reshape(</a:t>
            </a:r>
            <a:r>
              <a:rPr lang="en-US" altLang="ko-KR" sz="1400" dirty="0">
                <a:solidFill>
                  <a:srgbClr val="09885A"/>
                </a:solidFill>
                <a:latin typeface="Courier New" panose="02070309020205020404" pitchFamily="49" charset="0"/>
              </a:rPr>
              <a:t>28</a:t>
            </a:r>
            <a:r>
              <a:rPr lang="en-US" altLang="ko-KR" sz="1400" dirty="0">
                <a:solidFill>
                  <a:srgbClr val="000000"/>
                </a:solidFill>
                <a:latin typeface="Courier New" panose="02070309020205020404" pitchFamily="49" charset="0"/>
              </a:rPr>
              <a:t>, </a:t>
            </a:r>
            <a:r>
              <a:rPr lang="en-US" altLang="ko-KR" sz="1400" dirty="0">
                <a:solidFill>
                  <a:srgbClr val="09885A"/>
                </a:solidFill>
                <a:latin typeface="Courier New" panose="02070309020205020404" pitchFamily="49" charset="0"/>
              </a:rPr>
              <a:t>28</a:t>
            </a:r>
            <a:r>
              <a:rPr lang="en-US" altLang="ko-KR" sz="1400" dirty="0">
                <a:solidFill>
                  <a:srgbClr val="000000"/>
                </a:solidFill>
                <a:latin typeface="Courier New" panose="02070309020205020404" pitchFamily="49" charset="0"/>
              </a:rPr>
              <a:t>), </a:t>
            </a:r>
            <a:r>
              <a:rPr lang="en-US" altLang="ko-KR" sz="1400" dirty="0" err="1">
                <a:solidFill>
                  <a:srgbClr val="000000"/>
                </a:solidFill>
                <a:latin typeface="Courier New" panose="02070309020205020404" pitchFamily="49" charset="0"/>
              </a:rPr>
              <a:t>cmap</a:t>
            </a:r>
            <a:r>
              <a:rPr lang="en-US" altLang="ko-KR" sz="1400" dirty="0">
                <a:solidFill>
                  <a:srgbClr val="000000"/>
                </a:solidFill>
                <a:latin typeface="Courier New" panose="02070309020205020404" pitchFamily="49" charset="0"/>
              </a:rPr>
              <a:t>=</a:t>
            </a:r>
            <a:r>
              <a:rPr lang="en-US" altLang="ko-KR" sz="1400" dirty="0">
                <a:solidFill>
                  <a:srgbClr val="A31515"/>
                </a:solidFill>
                <a:latin typeface="Courier New" panose="02070309020205020404" pitchFamily="49" charset="0"/>
              </a:rPr>
              <a:t>'gray'</a:t>
            </a:r>
            <a:r>
              <a:rPr lang="en-US" altLang="ko-KR" sz="1400" dirty="0">
                <a:solidFill>
                  <a:srgbClr val="000000"/>
                </a:solidFill>
                <a:latin typeface="Courier New" panose="02070309020205020404" pitchFamily="49" charset="0"/>
              </a:rPr>
              <a:t>)</a:t>
            </a:r>
          </a:p>
          <a:p>
            <a:r>
              <a:rPr lang="en-US" altLang="ko-KR" sz="1400" dirty="0" err="1">
                <a:solidFill>
                  <a:srgbClr val="000000"/>
                </a:solidFill>
                <a:latin typeface="Courier New" panose="02070309020205020404" pitchFamily="49" charset="0"/>
              </a:rPr>
              <a:t>plt.colorbar</a:t>
            </a:r>
            <a:r>
              <a:rPr lang="en-US" altLang="ko-KR" sz="1400" dirty="0">
                <a:solidFill>
                  <a:srgbClr val="000000"/>
                </a:solidFill>
                <a:latin typeface="Courier New" panose="02070309020205020404" pitchFamily="49" charset="0"/>
              </a:rPr>
              <a:t>()</a:t>
            </a:r>
          </a:p>
          <a:p>
            <a:r>
              <a:rPr lang="en-US" altLang="ko-KR" sz="1400" dirty="0" err="1">
                <a:solidFill>
                  <a:srgbClr val="000000"/>
                </a:solidFill>
                <a:latin typeface="Courier New" panose="02070309020205020404" pitchFamily="49" charset="0"/>
              </a:rPr>
              <a:t>plt.show</a:t>
            </a:r>
            <a:r>
              <a:rPr lang="en-US" altLang="ko-KR" sz="1400" dirty="0">
                <a:solidFill>
                  <a:srgbClr val="000000"/>
                </a:solidFill>
                <a:latin typeface="Courier New" panose="02070309020205020404" pitchFamily="49" charset="0"/>
              </a:rPr>
              <a:t>()</a:t>
            </a:r>
          </a:p>
          <a:p>
            <a:r>
              <a:rPr lang="en-US" altLang="ko-KR" sz="1400" dirty="0">
                <a:solidFill>
                  <a:srgbClr val="000000"/>
                </a:solidFill>
                <a:latin typeface="Courier New" panose="02070309020205020404" pitchFamily="49" charset="0"/>
              </a:rPr>
              <a:t/>
            </a:r>
            <a:br>
              <a:rPr lang="en-US" altLang="ko-KR" sz="1400" dirty="0">
                <a:solidFill>
                  <a:srgbClr val="000000"/>
                </a:solidFill>
                <a:latin typeface="Courier New" panose="02070309020205020404" pitchFamily="49" charset="0"/>
              </a:rPr>
            </a:br>
            <a:r>
              <a:rPr lang="en-US" altLang="ko-KR" sz="1400" dirty="0">
                <a:solidFill>
                  <a:srgbClr val="795E26"/>
                </a:solidFill>
                <a:latin typeface="Courier New" panose="02070309020205020404" pitchFamily="49" charset="0"/>
              </a:rPr>
              <a:t>print</a:t>
            </a:r>
            <a:r>
              <a:rPr lang="en-US" altLang="ko-KR" sz="1400" dirty="0">
                <a:solidFill>
                  <a:srgbClr val="000000"/>
                </a:solidFill>
                <a:latin typeface="Courier New" panose="02070309020205020404" pitchFamily="49" charset="0"/>
              </a:rPr>
              <a:t>(</a:t>
            </a:r>
            <a:r>
              <a:rPr lang="en-US" altLang="ko-KR" sz="1400" dirty="0" err="1">
                <a:solidFill>
                  <a:srgbClr val="000000"/>
                </a:solidFill>
                <a:latin typeface="Courier New" panose="02070309020205020404" pitchFamily="49" charset="0"/>
              </a:rPr>
              <a:t>train_Y</a:t>
            </a:r>
            <a:r>
              <a:rPr lang="en-US" altLang="ko-KR" sz="1400" dirty="0">
                <a:solidFill>
                  <a:srgbClr val="000000"/>
                </a:solidFill>
                <a:latin typeface="Courier New" panose="02070309020205020404" pitchFamily="49" charset="0"/>
              </a:rPr>
              <a:t>[</a:t>
            </a:r>
            <a:r>
              <a:rPr lang="en-US" altLang="ko-KR" sz="1400" dirty="0">
                <a:solidFill>
                  <a:srgbClr val="09885A"/>
                </a:solidFill>
                <a:latin typeface="Courier New" panose="02070309020205020404" pitchFamily="49" charset="0"/>
              </a:rPr>
              <a:t>0</a:t>
            </a:r>
            <a:r>
              <a:rPr lang="en-US" altLang="ko-KR" sz="1400" dirty="0">
                <a:solidFill>
                  <a:srgbClr val="000000"/>
                </a:solidFill>
                <a:latin typeface="Courier New" panose="02070309020205020404" pitchFamily="49" charset="0"/>
              </a:rPr>
              <a:t>])</a:t>
            </a:r>
            <a:endParaRPr lang="en-US" altLang="ko-KR" sz="1400" b="0" dirty="0">
              <a:solidFill>
                <a:srgbClr val="000000"/>
              </a:solidFill>
              <a:effectLst/>
              <a:latin typeface="Courier New" panose="02070309020205020404" pitchFamily="49" charset="0"/>
            </a:endParaRPr>
          </a:p>
        </p:txBody>
      </p:sp>
    </p:spTree>
    <p:extLst>
      <p:ext uri="{BB962C8B-B14F-4D97-AF65-F5344CB8AC3E}">
        <p14:creationId xmlns:p14="http://schemas.microsoft.com/office/powerpoint/2010/main" val="145983865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번호 개체 틀 1"/>
          <p:cNvSpPr>
            <a:spLocks noGrp="1"/>
          </p:cNvSpPr>
          <p:nvPr>
            <p:ph type="sldNum" sz="quarter" idx="4"/>
          </p:nvPr>
        </p:nvSpPr>
        <p:spPr/>
        <p:txBody>
          <a:bodyPr/>
          <a:lstStyle/>
          <a:p>
            <a:fld id="{B4F3E208-3B10-45C3-AB64-9D3429F1AD1A}" type="slidenum">
              <a:rPr lang="ko-KR" altLang="en-US" smtClean="0"/>
              <a:t>35</a:t>
            </a:fld>
            <a:endParaRPr lang="ko-KR" altLang="en-US"/>
          </a:p>
        </p:txBody>
      </p:sp>
      <p:sp>
        <p:nvSpPr>
          <p:cNvPr id="3" name="제목 2"/>
          <p:cNvSpPr>
            <a:spLocks noGrp="1"/>
          </p:cNvSpPr>
          <p:nvPr>
            <p:ph type="title"/>
          </p:nvPr>
        </p:nvSpPr>
        <p:spPr/>
        <p:txBody>
          <a:bodyPr/>
          <a:lstStyle/>
          <a:p>
            <a:r>
              <a:rPr lang="ko-KR" altLang="en-US" dirty="0"/>
              <a:t>예제 </a:t>
            </a:r>
            <a:r>
              <a:rPr lang="en-US" altLang="ko-KR" dirty="0" smtClean="0"/>
              <a:t>9-9(2)</a:t>
            </a:r>
            <a:endParaRPr lang="ko-KR" altLang="en-US" dirty="0"/>
          </a:p>
        </p:txBody>
      </p:sp>
      <p:sp>
        <p:nvSpPr>
          <p:cNvPr id="4" name="내용 개체 틀 3"/>
          <p:cNvSpPr>
            <a:spLocks noGrp="1"/>
          </p:cNvSpPr>
          <p:nvPr>
            <p:ph idx="1"/>
          </p:nvPr>
        </p:nvSpPr>
        <p:spPr/>
        <p:txBody>
          <a:bodyPr/>
          <a:lstStyle/>
          <a:p>
            <a:endParaRPr lang="ko-KR" altLang="en-US"/>
          </a:p>
        </p:txBody>
      </p:sp>
      <p:sp>
        <p:nvSpPr>
          <p:cNvPr id="5" name="직사각형 4"/>
          <p:cNvSpPr/>
          <p:nvPr/>
        </p:nvSpPr>
        <p:spPr>
          <a:xfrm>
            <a:off x="610368" y="1584348"/>
            <a:ext cx="8290560" cy="3600986"/>
          </a:xfrm>
          <a:prstGeom prst="rect">
            <a:avLst/>
          </a:prstGeom>
        </p:spPr>
        <p:txBody>
          <a:bodyPr wrap="square">
            <a:spAutoFit/>
          </a:bodyPr>
          <a:lstStyle/>
          <a:p>
            <a:r>
              <a:rPr lang="en-US" altLang="ko-KR" sz="1200" dirty="0" err="1">
                <a:solidFill>
                  <a:srgbClr val="000000"/>
                </a:solidFill>
                <a:latin typeface="Courier New" panose="02070309020205020404" pitchFamily="49" charset="0"/>
              </a:rPr>
              <a:t>train_X</a:t>
            </a:r>
            <a:r>
              <a:rPr lang="en-US" altLang="ko-KR" sz="1200" dirty="0">
                <a:solidFill>
                  <a:srgbClr val="000000"/>
                </a:solidFill>
                <a:latin typeface="Courier New" panose="02070309020205020404" pitchFamily="49" charset="0"/>
              </a:rPr>
              <a:t> = </a:t>
            </a:r>
            <a:r>
              <a:rPr lang="en-US" altLang="ko-KR" sz="1200" dirty="0" err="1">
                <a:solidFill>
                  <a:srgbClr val="000000"/>
                </a:solidFill>
                <a:latin typeface="Courier New" panose="02070309020205020404" pitchFamily="49" charset="0"/>
              </a:rPr>
              <a:t>train_X.reshape</a:t>
            </a:r>
            <a:r>
              <a:rPr lang="en-US" altLang="ko-KR" sz="1200" dirty="0">
                <a:solidFill>
                  <a:srgbClr val="000000"/>
                </a:solidFill>
                <a:latin typeface="Courier New" panose="02070309020205020404" pitchFamily="49" charset="0"/>
              </a:rPr>
              <a:t>(</a:t>
            </a:r>
            <a:r>
              <a:rPr lang="en-US" altLang="ko-KR" sz="1200" dirty="0">
                <a:solidFill>
                  <a:srgbClr val="09885A"/>
                </a:solidFill>
                <a:latin typeface="Courier New" panose="02070309020205020404" pitchFamily="49" charset="0"/>
              </a:rPr>
              <a:t>-1</a:t>
            </a:r>
            <a:r>
              <a:rPr lang="en-US" altLang="ko-KR" sz="1200" dirty="0">
                <a:solidFill>
                  <a:srgbClr val="000000"/>
                </a:solidFill>
                <a:latin typeface="Courier New" panose="02070309020205020404" pitchFamily="49" charset="0"/>
              </a:rPr>
              <a:t>, </a:t>
            </a:r>
            <a:r>
              <a:rPr lang="en-US" altLang="ko-KR" sz="1200" dirty="0">
                <a:solidFill>
                  <a:srgbClr val="09885A"/>
                </a:solidFill>
                <a:latin typeface="Courier New" panose="02070309020205020404" pitchFamily="49" charset="0"/>
              </a:rPr>
              <a:t>28</a:t>
            </a:r>
            <a:r>
              <a:rPr lang="en-US" altLang="ko-KR" sz="1200" dirty="0">
                <a:solidFill>
                  <a:srgbClr val="000000"/>
                </a:solidFill>
                <a:latin typeface="Courier New" panose="02070309020205020404" pitchFamily="49" charset="0"/>
              </a:rPr>
              <a:t>, </a:t>
            </a:r>
            <a:r>
              <a:rPr lang="en-US" altLang="ko-KR" sz="1200" dirty="0">
                <a:solidFill>
                  <a:srgbClr val="09885A"/>
                </a:solidFill>
                <a:latin typeface="Courier New" panose="02070309020205020404" pitchFamily="49" charset="0"/>
              </a:rPr>
              <a:t>28</a:t>
            </a:r>
            <a:r>
              <a:rPr lang="en-US" altLang="ko-KR" sz="1200" dirty="0">
                <a:solidFill>
                  <a:srgbClr val="000000"/>
                </a:solidFill>
                <a:latin typeface="Courier New" panose="02070309020205020404" pitchFamily="49" charset="0"/>
              </a:rPr>
              <a:t>, </a:t>
            </a:r>
            <a:r>
              <a:rPr lang="en-US" altLang="ko-KR" sz="1200" dirty="0">
                <a:solidFill>
                  <a:srgbClr val="09885A"/>
                </a:solidFill>
                <a:latin typeface="Courier New" panose="02070309020205020404" pitchFamily="49" charset="0"/>
              </a:rPr>
              <a:t>1</a:t>
            </a:r>
            <a:r>
              <a:rPr lang="en-US" altLang="ko-KR" sz="1200" dirty="0">
                <a:solidFill>
                  <a:srgbClr val="000000"/>
                </a:solidFill>
                <a:latin typeface="Courier New" panose="02070309020205020404" pitchFamily="49" charset="0"/>
              </a:rPr>
              <a:t>)</a:t>
            </a:r>
          </a:p>
          <a:p>
            <a:r>
              <a:rPr lang="en-US" altLang="ko-KR" sz="1200" dirty="0" err="1">
                <a:solidFill>
                  <a:srgbClr val="000000"/>
                </a:solidFill>
                <a:latin typeface="Courier New" panose="02070309020205020404" pitchFamily="49" charset="0"/>
              </a:rPr>
              <a:t>test_X</a:t>
            </a:r>
            <a:r>
              <a:rPr lang="en-US" altLang="ko-KR" sz="1200" dirty="0">
                <a:solidFill>
                  <a:srgbClr val="000000"/>
                </a:solidFill>
                <a:latin typeface="Courier New" panose="02070309020205020404" pitchFamily="49" charset="0"/>
              </a:rPr>
              <a:t> = </a:t>
            </a:r>
            <a:r>
              <a:rPr lang="en-US" altLang="ko-KR" sz="1200" dirty="0" err="1">
                <a:solidFill>
                  <a:srgbClr val="000000"/>
                </a:solidFill>
                <a:latin typeface="Courier New" panose="02070309020205020404" pitchFamily="49" charset="0"/>
              </a:rPr>
              <a:t>test_X.reshape</a:t>
            </a:r>
            <a:r>
              <a:rPr lang="en-US" altLang="ko-KR" sz="1200" dirty="0">
                <a:solidFill>
                  <a:srgbClr val="000000"/>
                </a:solidFill>
                <a:latin typeface="Courier New" panose="02070309020205020404" pitchFamily="49" charset="0"/>
              </a:rPr>
              <a:t>(</a:t>
            </a:r>
            <a:r>
              <a:rPr lang="en-US" altLang="ko-KR" sz="1200" dirty="0">
                <a:solidFill>
                  <a:srgbClr val="09885A"/>
                </a:solidFill>
                <a:latin typeface="Courier New" panose="02070309020205020404" pitchFamily="49" charset="0"/>
              </a:rPr>
              <a:t>-1</a:t>
            </a:r>
            <a:r>
              <a:rPr lang="en-US" altLang="ko-KR" sz="1200" dirty="0">
                <a:solidFill>
                  <a:srgbClr val="000000"/>
                </a:solidFill>
                <a:latin typeface="Courier New" panose="02070309020205020404" pitchFamily="49" charset="0"/>
              </a:rPr>
              <a:t>, </a:t>
            </a:r>
            <a:r>
              <a:rPr lang="en-US" altLang="ko-KR" sz="1200" dirty="0">
                <a:solidFill>
                  <a:srgbClr val="09885A"/>
                </a:solidFill>
                <a:latin typeface="Courier New" panose="02070309020205020404" pitchFamily="49" charset="0"/>
              </a:rPr>
              <a:t>28</a:t>
            </a:r>
            <a:r>
              <a:rPr lang="en-US" altLang="ko-KR" sz="1200" dirty="0">
                <a:solidFill>
                  <a:srgbClr val="000000"/>
                </a:solidFill>
                <a:latin typeface="Courier New" panose="02070309020205020404" pitchFamily="49" charset="0"/>
              </a:rPr>
              <a:t>, </a:t>
            </a:r>
            <a:r>
              <a:rPr lang="en-US" altLang="ko-KR" sz="1200" dirty="0">
                <a:solidFill>
                  <a:srgbClr val="09885A"/>
                </a:solidFill>
                <a:latin typeface="Courier New" panose="02070309020205020404" pitchFamily="49" charset="0"/>
              </a:rPr>
              <a:t>28</a:t>
            </a:r>
            <a:r>
              <a:rPr lang="en-US" altLang="ko-KR" sz="1200" dirty="0">
                <a:solidFill>
                  <a:srgbClr val="000000"/>
                </a:solidFill>
                <a:latin typeface="Courier New" panose="02070309020205020404" pitchFamily="49" charset="0"/>
              </a:rPr>
              <a:t>, </a:t>
            </a:r>
            <a:r>
              <a:rPr lang="en-US" altLang="ko-KR" sz="1200" dirty="0">
                <a:solidFill>
                  <a:srgbClr val="09885A"/>
                </a:solidFill>
                <a:latin typeface="Courier New" panose="02070309020205020404" pitchFamily="49" charset="0"/>
              </a:rPr>
              <a:t>1</a:t>
            </a:r>
            <a:r>
              <a:rPr lang="en-US" altLang="ko-KR" sz="1200" dirty="0">
                <a:solidFill>
                  <a:srgbClr val="000000"/>
                </a:solidFill>
                <a:latin typeface="Courier New" panose="02070309020205020404" pitchFamily="49" charset="0"/>
              </a:rPr>
              <a:t>)</a:t>
            </a:r>
          </a:p>
          <a:p>
            <a:r>
              <a:rPr lang="en-US" altLang="ko-KR" sz="1200" dirty="0">
                <a:solidFill>
                  <a:srgbClr val="000000"/>
                </a:solidFill>
                <a:latin typeface="Courier New" panose="02070309020205020404" pitchFamily="49" charset="0"/>
              </a:rPr>
              <a:t/>
            </a:r>
            <a:br>
              <a:rPr lang="en-US" altLang="ko-KR" sz="1200" dirty="0">
                <a:solidFill>
                  <a:srgbClr val="000000"/>
                </a:solidFill>
                <a:latin typeface="Courier New" panose="02070309020205020404" pitchFamily="49" charset="0"/>
              </a:rPr>
            </a:br>
            <a:r>
              <a:rPr lang="en-US" altLang="ko-KR" sz="1200" dirty="0">
                <a:solidFill>
                  <a:srgbClr val="000000"/>
                </a:solidFill>
                <a:latin typeface="Courier New" panose="02070309020205020404" pitchFamily="49" charset="0"/>
              </a:rPr>
              <a:t>model = </a:t>
            </a:r>
            <a:r>
              <a:rPr lang="en-US" altLang="ko-KR" sz="1200" dirty="0" err="1">
                <a:solidFill>
                  <a:srgbClr val="000000"/>
                </a:solidFill>
                <a:latin typeface="Courier New" panose="02070309020205020404" pitchFamily="49" charset="0"/>
              </a:rPr>
              <a:t>tf.keras.Sequential</a:t>
            </a:r>
            <a:r>
              <a:rPr lang="en-US" altLang="ko-KR" sz="1200" dirty="0">
                <a:solidFill>
                  <a:srgbClr val="000000"/>
                </a:solidFill>
                <a:latin typeface="Courier New" panose="02070309020205020404" pitchFamily="49" charset="0"/>
              </a:rPr>
              <a:t>([</a:t>
            </a:r>
          </a:p>
          <a:p>
            <a:r>
              <a:rPr lang="en-US" altLang="ko-KR" sz="1200" dirty="0">
                <a:solidFill>
                  <a:srgbClr val="000000"/>
                </a:solidFill>
                <a:latin typeface="Courier New" panose="02070309020205020404" pitchFamily="49" charset="0"/>
              </a:rPr>
              <a:t>    tf.keras.layers.Conv2D(filters=</a:t>
            </a:r>
            <a:r>
              <a:rPr lang="en-US" altLang="ko-KR" sz="1200" dirty="0">
                <a:solidFill>
                  <a:srgbClr val="09885A"/>
                </a:solidFill>
                <a:latin typeface="Courier New" panose="02070309020205020404" pitchFamily="49" charset="0"/>
              </a:rPr>
              <a:t>32</a:t>
            </a:r>
            <a:r>
              <a:rPr lang="en-US" altLang="ko-KR" sz="1200" dirty="0">
                <a:solidFill>
                  <a:srgbClr val="000000"/>
                </a:solidFill>
                <a:latin typeface="Courier New" panose="02070309020205020404" pitchFamily="49" charset="0"/>
              </a:rPr>
              <a:t>, </a:t>
            </a:r>
            <a:r>
              <a:rPr lang="en-US" altLang="ko-KR" sz="1200" dirty="0" err="1">
                <a:solidFill>
                  <a:srgbClr val="000000"/>
                </a:solidFill>
                <a:latin typeface="Courier New" panose="02070309020205020404" pitchFamily="49" charset="0"/>
              </a:rPr>
              <a:t>kernel_size</a:t>
            </a:r>
            <a:r>
              <a:rPr lang="en-US" altLang="ko-KR" sz="1200" dirty="0">
                <a:solidFill>
                  <a:srgbClr val="000000"/>
                </a:solidFill>
                <a:latin typeface="Courier New" panose="02070309020205020404" pitchFamily="49" charset="0"/>
              </a:rPr>
              <a:t>=</a:t>
            </a:r>
            <a:r>
              <a:rPr lang="en-US" altLang="ko-KR" sz="1200" dirty="0">
                <a:solidFill>
                  <a:srgbClr val="09885A"/>
                </a:solidFill>
                <a:latin typeface="Courier New" panose="02070309020205020404" pitchFamily="49" charset="0"/>
              </a:rPr>
              <a:t>2</a:t>
            </a:r>
            <a:r>
              <a:rPr lang="en-US" altLang="ko-KR" sz="1200" dirty="0">
                <a:solidFill>
                  <a:srgbClr val="000000"/>
                </a:solidFill>
                <a:latin typeface="Courier New" panose="02070309020205020404" pitchFamily="49" charset="0"/>
              </a:rPr>
              <a:t>, strides=(</a:t>
            </a:r>
            <a:r>
              <a:rPr lang="en-US" altLang="ko-KR" sz="1200" dirty="0">
                <a:solidFill>
                  <a:srgbClr val="09885A"/>
                </a:solidFill>
                <a:latin typeface="Courier New" panose="02070309020205020404" pitchFamily="49" charset="0"/>
              </a:rPr>
              <a:t>2</a:t>
            </a:r>
            <a:r>
              <a:rPr lang="en-US" altLang="ko-KR" sz="1200" dirty="0">
                <a:solidFill>
                  <a:srgbClr val="000000"/>
                </a:solidFill>
                <a:latin typeface="Courier New" panose="02070309020205020404" pitchFamily="49" charset="0"/>
              </a:rPr>
              <a:t>,</a:t>
            </a:r>
            <a:r>
              <a:rPr lang="en-US" altLang="ko-KR" sz="1200" dirty="0">
                <a:solidFill>
                  <a:srgbClr val="09885A"/>
                </a:solidFill>
                <a:latin typeface="Courier New" panose="02070309020205020404" pitchFamily="49" charset="0"/>
              </a:rPr>
              <a:t>2</a:t>
            </a:r>
            <a:r>
              <a:rPr lang="en-US" altLang="ko-KR" sz="1200" dirty="0">
                <a:solidFill>
                  <a:srgbClr val="000000"/>
                </a:solidFill>
                <a:latin typeface="Courier New" panose="02070309020205020404" pitchFamily="49" charset="0"/>
              </a:rPr>
              <a:t>), activation=</a:t>
            </a:r>
            <a:r>
              <a:rPr lang="en-US" altLang="ko-KR" sz="1200" dirty="0">
                <a:solidFill>
                  <a:srgbClr val="A31515"/>
                </a:solidFill>
                <a:latin typeface="Courier New" panose="02070309020205020404" pitchFamily="49" charset="0"/>
              </a:rPr>
              <a:t>'</a:t>
            </a:r>
            <a:r>
              <a:rPr lang="en-US" altLang="ko-KR" sz="1200" dirty="0" err="1">
                <a:solidFill>
                  <a:srgbClr val="A31515"/>
                </a:solidFill>
                <a:latin typeface="Courier New" panose="02070309020205020404" pitchFamily="49" charset="0"/>
              </a:rPr>
              <a:t>elu</a:t>
            </a:r>
            <a:r>
              <a:rPr lang="en-US" altLang="ko-KR" sz="1200" dirty="0" smtClean="0">
                <a:solidFill>
                  <a:srgbClr val="A31515"/>
                </a:solidFill>
                <a:latin typeface="Courier New" panose="02070309020205020404" pitchFamily="49" charset="0"/>
              </a:rPr>
              <a:t>'</a:t>
            </a:r>
            <a:r>
              <a:rPr lang="en-US" altLang="ko-KR" sz="1200" dirty="0" smtClean="0">
                <a:solidFill>
                  <a:srgbClr val="000000"/>
                </a:solidFill>
                <a:latin typeface="Courier New" panose="02070309020205020404" pitchFamily="49" charset="0"/>
              </a:rPr>
              <a:t>,</a:t>
            </a:r>
          </a:p>
          <a:p>
            <a:r>
              <a:rPr lang="en-US" altLang="ko-KR" sz="1200" dirty="0">
                <a:solidFill>
                  <a:srgbClr val="000000"/>
                </a:solidFill>
                <a:latin typeface="Courier New" panose="02070309020205020404" pitchFamily="49" charset="0"/>
              </a:rPr>
              <a:t> </a:t>
            </a:r>
            <a:r>
              <a:rPr lang="en-US" altLang="ko-KR" sz="1200" dirty="0" smtClean="0">
                <a:solidFill>
                  <a:srgbClr val="000000"/>
                </a:solidFill>
                <a:latin typeface="Courier New" panose="02070309020205020404" pitchFamily="49" charset="0"/>
              </a:rPr>
              <a:t>                            </a:t>
            </a:r>
            <a:r>
              <a:rPr lang="en-US" altLang="ko-KR" sz="1200" dirty="0" err="1" smtClean="0">
                <a:solidFill>
                  <a:srgbClr val="000000"/>
                </a:solidFill>
                <a:latin typeface="Courier New" panose="02070309020205020404" pitchFamily="49" charset="0"/>
              </a:rPr>
              <a:t>input_shape</a:t>
            </a:r>
            <a:r>
              <a:rPr lang="en-US" altLang="ko-KR" sz="1200" dirty="0">
                <a:solidFill>
                  <a:srgbClr val="000000"/>
                </a:solidFill>
                <a:latin typeface="Courier New" panose="02070309020205020404" pitchFamily="49" charset="0"/>
              </a:rPr>
              <a:t>=(</a:t>
            </a:r>
            <a:r>
              <a:rPr lang="en-US" altLang="ko-KR" sz="1200" dirty="0">
                <a:solidFill>
                  <a:srgbClr val="09885A"/>
                </a:solidFill>
                <a:latin typeface="Courier New" panose="02070309020205020404" pitchFamily="49" charset="0"/>
              </a:rPr>
              <a:t>28</a:t>
            </a:r>
            <a:r>
              <a:rPr lang="en-US" altLang="ko-KR" sz="1200" dirty="0">
                <a:solidFill>
                  <a:srgbClr val="000000"/>
                </a:solidFill>
                <a:latin typeface="Courier New" panose="02070309020205020404" pitchFamily="49" charset="0"/>
              </a:rPr>
              <a:t>, </a:t>
            </a:r>
            <a:r>
              <a:rPr lang="en-US" altLang="ko-KR" sz="1200" dirty="0">
                <a:solidFill>
                  <a:srgbClr val="09885A"/>
                </a:solidFill>
                <a:latin typeface="Courier New" panose="02070309020205020404" pitchFamily="49" charset="0"/>
              </a:rPr>
              <a:t>28</a:t>
            </a:r>
            <a:r>
              <a:rPr lang="en-US" altLang="ko-KR" sz="1200" dirty="0">
                <a:solidFill>
                  <a:srgbClr val="000000"/>
                </a:solidFill>
                <a:latin typeface="Courier New" panose="02070309020205020404" pitchFamily="49" charset="0"/>
              </a:rPr>
              <a:t>, </a:t>
            </a:r>
            <a:r>
              <a:rPr lang="en-US" altLang="ko-KR" sz="1200" dirty="0">
                <a:solidFill>
                  <a:srgbClr val="09885A"/>
                </a:solidFill>
                <a:latin typeface="Courier New" panose="02070309020205020404" pitchFamily="49" charset="0"/>
              </a:rPr>
              <a:t>1</a:t>
            </a:r>
            <a:r>
              <a:rPr lang="en-US" altLang="ko-KR" sz="1200" dirty="0">
                <a:solidFill>
                  <a:srgbClr val="000000"/>
                </a:solidFill>
                <a:latin typeface="Courier New" panose="02070309020205020404" pitchFamily="49" charset="0"/>
              </a:rPr>
              <a:t>)),</a:t>
            </a:r>
          </a:p>
          <a:p>
            <a:r>
              <a:rPr lang="en-US" altLang="ko-KR" sz="1200" dirty="0">
                <a:solidFill>
                  <a:srgbClr val="000000"/>
                </a:solidFill>
                <a:latin typeface="Courier New" panose="02070309020205020404" pitchFamily="49" charset="0"/>
              </a:rPr>
              <a:t>    tf.keras.layers.Conv2D(filters=</a:t>
            </a:r>
            <a:r>
              <a:rPr lang="en-US" altLang="ko-KR" sz="1200" dirty="0">
                <a:solidFill>
                  <a:srgbClr val="09885A"/>
                </a:solidFill>
                <a:latin typeface="Courier New" panose="02070309020205020404" pitchFamily="49" charset="0"/>
              </a:rPr>
              <a:t>64</a:t>
            </a:r>
            <a:r>
              <a:rPr lang="en-US" altLang="ko-KR" sz="1200" dirty="0">
                <a:solidFill>
                  <a:srgbClr val="000000"/>
                </a:solidFill>
                <a:latin typeface="Courier New" panose="02070309020205020404" pitchFamily="49" charset="0"/>
              </a:rPr>
              <a:t>, </a:t>
            </a:r>
            <a:r>
              <a:rPr lang="en-US" altLang="ko-KR" sz="1200" dirty="0" err="1">
                <a:solidFill>
                  <a:srgbClr val="000000"/>
                </a:solidFill>
                <a:latin typeface="Courier New" panose="02070309020205020404" pitchFamily="49" charset="0"/>
              </a:rPr>
              <a:t>kernel_size</a:t>
            </a:r>
            <a:r>
              <a:rPr lang="en-US" altLang="ko-KR" sz="1200" dirty="0">
                <a:solidFill>
                  <a:srgbClr val="000000"/>
                </a:solidFill>
                <a:latin typeface="Courier New" panose="02070309020205020404" pitchFamily="49" charset="0"/>
              </a:rPr>
              <a:t>=</a:t>
            </a:r>
            <a:r>
              <a:rPr lang="en-US" altLang="ko-KR" sz="1200" dirty="0">
                <a:solidFill>
                  <a:srgbClr val="09885A"/>
                </a:solidFill>
                <a:latin typeface="Courier New" panose="02070309020205020404" pitchFamily="49" charset="0"/>
              </a:rPr>
              <a:t>2</a:t>
            </a:r>
            <a:r>
              <a:rPr lang="en-US" altLang="ko-KR" sz="1200" dirty="0">
                <a:solidFill>
                  <a:srgbClr val="000000"/>
                </a:solidFill>
                <a:latin typeface="Courier New" panose="02070309020205020404" pitchFamily="49" charset="0"/>
              </a:rPr>
              <a:t>, strides=(</a:t>
            </a:r>
            <a:r>
              <a:rPr lang="en-US" altLang="ko-KR" sz="1200" dirty="0">
                <a:solidFill>
                  <a:srgbClr val="09885A"/>
                </a:solidFill>
                <a:latin typeface="Courier New" panose="02070309020205020404" pitchFamily="49" charset="0"/>
              </a:rPr>
              <a:t>2</a:t>
            </a:r>
            <a:r>
              <a:rPr lang="en-US" altLang="ko-KR" sz="1200" dirty="0">
                <a:solidFill>
                  <a:srgbClr val="000000"/>
                </a:solidFill>
                <a:latin typeface="Courier New" panose="02070309020205020404" pitchFamily="49" charset="0"/>
              </a:rPr>
              <a:t>,</a:t>
            </a:r>
            <a:r>
              <a:rPr lang="en-US" altLang="ko-KR" sz="1200" dirty="0">
                <a:solidFill>
                  <a:srgbClr val="09885A"/>
                </a:solidFill>
                <a:latin typeface="Courier New" panose="02070309020205020404" pitchFamily="49" charset="0"/>
              </a:rPr>
              <a:t>2</a:t>
            </a:r>
            <a:r>
              <a:rPr lang="en-US" altLang="ko-KR" sz="1200" dirty="0">
                <a:solidFill>
                  <a:srgbClr val="000000"/>
                </a:solidFill>
                <a:latin typeface="Courier New" panose="02070309020205020404" pitchFamily="49" charset="0"/>
              </a:rPr>
              <a:t>), activation=</a:t>
            </a:r>
            <a:r>
              <a:rPr lang="en-US" altLang="ko-KR" sz="1200" dirty="0">
                <a:solidFill>
                  <a:srgbClr val="A31515"/>
                </a:solidFill>
                <a:latin typeface="Courier New" panose="02070309020205020404" pitchFamily="49" charset="0"/>
              </a:rPr>
              <a:t>'</a:t>
            </a:r>
            <a:r>
              <a:rPr lang="en-US" altLang="ko-KR" sz="1200" dirty="0" err="1">
                <a:solidFill>
                  <a:srgbClr val="A31515"/>
                </a:solidFill>
                <a:latin typeface="Courier New" panose="02070309020205020404" pitchFamily="49" charset="0"/>
              </a:rPr>
              <a:t>elu</a:t>
            </a:r>
            <a:r>
              <a:rPr lang="en-US" altLang="ko-KR" sz="1200" dirty="0">
                <a:solidFill>
                  <a:srgbClr val="A31515"/>
                </a:solidFill>
                <a:latin typeface="Courier New" panose="02070309020205020404" pitchFamily="49" charset="0"/>
              </a:rPr>
              <a:t>'</a:t>
            </a:r>
            <a:r>
              <a:rPr lang="en-US" altLang="ko-KR" sz="1200" dirty="0">
                <a:solidFill>
                  <a:srgbClr val="000000"/>
                </a:solidFill>
                <a:latin typeface="Courier New" panose="02070309020205020404" pitchFamily="49" charset="0"/>
              </a:rPr>
              <a:t>),</a:t>
            </a:r>
          </a:p>
          <a:p>
            <a:r>
              <a:rPr lang="en-US" altLang="ko-KR" sz="1200" dirty="0">
                <a:solidFill>
                  <a:srgbClr val="000000"/>
                </a:solidFill>
                <a:latin typeface="Courier New" panose="02070309020205020404" pitchFamily="49" charset="0"/>
              </a:rPr>
              <a:t>    </a:t>
            </a:r>
            <a:r>
              <a:rPr lang="en-US" altLang="ko-KR" sz="1200" dirty="0" err="1">
                <a:solidFill>
                  <a:srgbClr val="000000"/>
                </a:solidFill>
                <a:latin typeface="Courier New" panose="02070309020205020404" pitchFamily="49" charset="0"/>
              </a:rPr>
              <a:t>tf.keras.layers.Flatten</a:t>
            </a:r>
            <a:r>
              <a:rPr lang="en-US" altLang="ko-KR" sz="1200" dirty="0">
                <a:solidFill>
                  <a:srgbClr val="000000"/>
                </a:solidFill>
                <a:latin typeface="Courier New" panose="02070309020205020404" pitchFamily="49" charset="0"/>
              </a:rPr>
              <a:t>(),</a:t>
            </a:r>
          </a:p>
          <a:p>
            <a:r>
              <a:rPr lang="en-US" altLang="ko-KR" sz="1200" dirty="0">
                <a:solidFill>
                  <a:srgbClr val="000000"/>
                </a:solidFill>
                <a:latin typeface="Courier New" panose="02070309020205020404" pitchFamily="49" charset="0"/>
              </a:rPr>
              <a:t>    </a:t>
            </a:r>
            <a:r>
              <a:rPr lang="en-US" altLang="ko-KR" sz="1200" dirty="0" err="1">
                <a:solidFill>
                  <a:srgbClr val="000000"/>
                </a:solidFill>
                <a:latin typeface="Courier New" panose="02070309020205020404" pitchFamily="49" charset="0"/>
              </a:rPr>
              <a:t>tf.keras.layers.Dense</a:t>
            </a:r>
            <a:r>
              <a:rPr lang="en-US" altLang="ko-KR" sz="1200" dirty="0">
                <a:solidFill>
                  <a:srgbClr val="000000"/>
                </a:solidFill>
                <a:latin typeface="Courier New" panose="02070309020205020404" pitchFamily="49" charset="0"/>
              </a:rPr>
              <a:t>(</a:t>
            </a:r>
            <a:r>
              <a:rPr lang="en-US" altLang="ko-KR" sz="1200" dirty="0">
                <a:solidFill>
                  <a:srgbClr val="09885A"/>
                </a:solidFill>
                <a:latin typeface="Courier New" panose="02070309020205020404" pitchFamily="49" charset="0"/>
              </a:rPr>
              <a:t>64</a:t>
            </a:r>
            <a:r>
              <a:rPr lang="en-US" altLang="ko-KR" sz="1200" dirty="0">
                <a:solidFill>
                  <a:srgbClr val="000000"/>
                </a:solidFill>
                <a:latin typeface="Courier New" panose="02070309020205020404" pitchFamily="49" charset="0"/>
              </a:rPr>
              <a:t>, activation=</a:t>
            </a:r>
            <a:r>
              <a:rPr lang="en-US" altLang="ko-KR" sz="1200" dirty="0">
                <a:solidFill>
                  <a:srgbClr val="A31515"/>
                </a:solidFill>
                <a:latin typeface="Courier New" panose="02070309020205020404" pitchFamily="49" charset="0"/>
              </a:rPr>
              <a:t>'</a:t>
            </a:r>
            <a:r>
              <a:rPr lang="en-US" altLang="ko-KR" sz="1200" dirty="0" err="1">
                <a:solidFill>
                  <a:srgbClr val="A31515"/>
                </a:solidFill>
                <a:latin typeface="Courier New" panose="02070309020205020404" pitchFamily="49" charset="0"/>
              </a:rPr>
              <a:t>elu</a:t>
            </a:r>
            <a:r>
              <a:rPr lang="en-US" altLang="ko-KR" sz="1200" dirty="0">
                <a:solidFill>
                  <a:srgbClr val="A31515"/>
                </a:solidFill>
                <a:latin typeface="Courier New" panose="02070309020205020404" pitchFamily="49" charset="0"/>
              </a:rPr>
              <a:t>'</a:t>
            </a:r>
            <a:r>
              <a:rPr lang="en-US" altLang="ko-KR" sz="1200" dirty="0">
                <a:solidFill>
                  <a:srgbClr val="000000"/>
                </a:solidFill>
                <a:latin typeface="Courier New" panose="02070309020205020404" pitchFamily="49" charset="0"/>
              </a:rPr>
              <a:t>),</a:t>
            </a:r>
          </a:p>
          <a:p>
            <a:r>
              <a:rPr lang="en-US" altLang="ko-KR" sz="1200" dirty="0">
                <a:solidFill>
                  <a:srgbClr val="000000"/>
                </a:solidFill>
                <a:latin typeface="Courier New" panose="02070309020205020404" pitchFamily="49" charset="0"/>
              </a:rPr>
              <a:t>    </a:t>
            </a:r>
            <a:r>
              <a:rPr lang="en-US" altLang="ko-KR" sz="1200" dirty="0" err="1">
                <a:solidFill>
                  <a:srgbClr val="000000"/>
                </a:solidFill>
                <a:latin typeface="Courier New" panose="02070309020205020404" pitchFamily="49" charset="0"/>
              </a:rPr>
              <a:t>tf.keras.layers.Dense</a:t>
            </a:r>
            <a:r>
              <a:rPr lang="en-US" altLang="ko-KR" sz="1200" dirty="0">
                <a:solidFill>
                  <a:srgbClr val="000000"/>
                </a:solidFill>
                <a:latin typeface="Courier New" panose="02070309020205020404" pitchFamily="49" charset="0"/>
              </a:rPr>
              <a:t>(</a:t>
            </a:r>
            <a:r>
              <a:rPr lang="en-US" altLang="ko-KR" sz="1200" dirty="0">
                <a:solidFill>
                  <a:srgbClr val="09885A"/>
                </a:solidFill>
                <a:latin typeface="Courier New" panose="02070309020205020404" pitchFamily="49" charset="0"/>
              </a:rPr>
              <a:t>7</a:t>
            </a:r>
            <a:r>
              <a:rPr lang="en-US" altLang="ko-KR" sz="1200" dirty="0">
                <a:solidFill>
                  <a:srgbClr val="000000"/>
                </a:solidFill>
                <a:latin typeface="Courier New" panose="02070309020205020404" pitchFamily="49" charset="0"/>
              </a:rPr>
              <a:t>*</a:t>
            </a:r>
            <a:r>
              <a:rPr lang="en-US" altLang="ko-KR" sz="1200" dirty="0">
                <a:solidFill>
                  <a:srgbClr val="09885A"/>
                </a:solidFill>
                <a:latin typeface="Courier New" panose="02070309020205020404" pitchFamily="49" charset="0"/>
              </a:rPr>
              <a:t>7</a:t>
            </a:r>
            <a:r>
              <a:rPr lang="en-US" altLang="ko-KR" sz="1200" dirty="0">
                <a:solidFill>
                  <a:srgbClr val="000000"/>
                </a:solidFill>
                <a:latin typeface="Courier New" panose="02070309020205020404" pitchFamily="49" charset="0"/>
              </a:rPr>
              <a:t>*</a:t>
            </a:r>
            <a:r>
              <a:rPr lang="en-US" altLang="ko-KR" sz="1200" dirty="0">
                <a:solidFill>
                  <a:srgbClr val="09885A"/>
                </a:solidFill>
                <a:latin typeface="Courier New" panose="02070309020205020404" pitchFamily="49" charset="0"/>
              </a:rPr>
              <a:t>64</a:t>
            </a:r>
            <a:r>
              <a:rPr lang="en-US" altLang="ko-KR" sz="1200" dirty="0">
                <a:solidFill>
                  <a:srgbClr val="000000"/>
                </a:solidFill>
                <a:latin typeface="Courier New" panose="02070309020205020404" pitchFamily="49" charset="0"/>
              </a:rPr>
              <a:t>, activation=</a:t>
            </a:r>
            <a:r>
              <a:rPr lang="en-US" altLang="ko-KR" sz="1200" dirty="0">
                <a:solidFill>
                  <a:srgbClr val="A31515"/>
                </a:solidFill>
                <a:latin typeface="Courier New" panose="02070309020205020404" pitchFamily="49" charset="0"/>
              </a:rPr>
              <a:t>'</a:t>
            </a:r>
            <a:r>
              <a:rPr lang="en-US" altLang="ko-KR" sz="1200" dirty="0" err="1">
                <a:solidFill>
                  <a:srgbClr val="A31515"/>
                </a:solidFill>
                <a:latin typeface="Courier New" panose="02070309020205020404" pitchFamily="49" charset="0"/>
              </a:rPr>
              <a:t>elu</a:t>
            </a:r>
            <a:r>
              <a:rPr lang="en-US" altLang="ko-KR" sz="1200" dirty="0">
                <a:solidFill>
                  <a:srgbClr val="A31515"/>
                </a:solidFill>
                <a:latin typeface="Courier New" panose="02070309020205020404" pitchFamily="49" charset="0"/>
              </a:rPr>
              <a:t>'</a:t>
            </a:r>
            <a:r>
              <a:rPr lang="en-US" altLang="ko-KR" sz="1200" dirty="0">
                <a:solidFill>
                  <a:srgbClr val="000000"/>
                </a:solidFill>
                <a:latin typeface="Courier New" panose="02070309020205020404" pitchFamily="49" charset="0"/>
              </a:rPr>
              <a:t>),</a:t>
            </a:r>
          </a:p>
          <a:p>
            <a:r>
              <a:rPr lang="en-US" altLang="ko-KR" sz="1200" dirty="0">
                <a:solidFill>
                  <a:srgbClr val="000000"/>
                </a:solidFill>
                <a:latin typeface="Courier New" panose="02070309020205020404" pitchFamily="49" charset="0"/>
              </a:rPr>
              <a:t>    </a:t>
            </a:r>
            <a:r>
              <a:rPr lang="en-US" altLang="ko-KR" sz="1200" dirty="0" err="1">
                <a:solidFill>
                  <a:srgbClr val="000000"/>
                </a:solidFill>
                <a:latin typeface="Courier New" panose="02070309020205020404" pitchFamily="49" charset="0"/>
              </a:rPr>
              <a:t>tf.keras.layers.Reshape</a:t>
            </a:r>
            <a:r>
              <a:rPr lang="en-US" altLang="ko-KR" sz="1200" dirty="0">
                <a:solidFill>
                  <a:srgbClr val="000000"/>
                </a:solidFill>
                <a:latin typeface="Courier New" panose="02070309020205020404" pitchFamily="49" charset="0"/>
              </a:rPr>
              <a:t>(</a:t>
            </a:r>
            <a:r>
              <a:rPr lang="en-US" altLang="ko-KR" sz="1200" dirty="0" err="1">
                <a:solidFill>
                  <a:srgbClr val="000000"/>
                </a:solidFill>
                <a:latin typeface="Courier New" panose="02070309020205020404" pitchFamily="49" charset="0"/>
              </a:rPr>
              <a:t>target_shape</a:t>
            </a:r>
            <a:r>
              <a:rPr lang="en-US" altLang="ko-KR" sz="1200" dirty="0">
                <a:solidFill>
                  <a:srgbClr val="000000"/>
                </a:solidFill>
                <a:latin typeface="Courier New" panose="02070309020205020404" pitchFamily="49" charset="0"/>
              </a:rPr>
              <a:t>=(</a:t>
            </a:r>
            <a:r>
              <a:rPr lang="en-US" altLang="ko-KR" sz="1200" dirty="0">
                <a:solidFill>
                  <a:srgbClr val="09885A"/>
                </a:solidFill>
                <a:latin typeface="Courier New" panose="02070309020205020404" pitchFamily="49" charset="0"/>
              </a:rPr>
              <a:t>7</a:t>
            </a:r>
            <a:r>
              <a:rPr lang="en-US" altLang="ko-KR" sz="1200" dirty="0">
                <a:solidFill>
                  <a:srgbClr val="000000"/>
                </a:solidFill>
                <a:latin typeface="Courier New" panose="02070309020205020404" pitchFamily="49" charset="0"/>
              </a:rPr>
              <a:t>,</a:t>
            </a:r>
            <a:r>
              <a:rPr lang="en-US" altLang="ko-KR" sz="1200" dirty="0">
                <a:solidFill>
                  <a:srgbClr val="09885A"/>
                </a:solidFill>
                <a:latin typeface="Courier New" panose="02070309020205020404" pitchFamily="49" charset="0"/>
              </a:rPr>
              <a:t>7</a:t>
            </a:r>
            <a:r>
              <a:rPr lang="en-US" altLang="ko-KR" sz="1200" dirty="0">
                <a:solidFill>
                  <a:srgbClr val="000000"/>
                </a:solidFill>
                <a:latin typeface="Courier New" panose="02070309020205020404" pitchFamily="49" charset="0"/>
              </a:rPr>
              <a:t>,</a:t>
            </a:r>
            <a:r>
              <a:rPr lang="en-US" altLang="ko-KR" sz="1200" dirty="0">
                <a:solidFill>
                  <a:srgbClr val="09885A"/>
                </a:solidFill>
                <a:latin typeface="Courier New" panose="02070309020205020404" pitchFamily="49" charset="0"/>
              </a:rPr>
              <a:t>64</a:t>
            </a:r>
            <a:r>
              <a:rPr lang="en-US" altLang="ko-KR" sz="1200" dirty="0">
                <a:solidFill>
                  <a:srgbClr val="000000"/>
                </a:solidFill>
                <a:latin typeface="Courier New" panose="02070309020205020404" pitchFamily="49" charset="0"/>
              </a:rPr>
              <a:t>)),</a:t>
            </a:r>
          </a:p>
          <a:p>
            <a:r>
              <a:rPr lang="en-US" altLang="ko-KR" sz="1200" dirty="0">
                <a:solidFill>
                  <a:srgbClr val="000000"/>
                </a:solidFill>
                <a:latin typeface="Courier New" panose="02070309020205020404" pitchFamily="49" charset="0"/>
              </a:rPr>
              <a:t>    tf.keras.layers.Conv2DTranspose(filters=</a:t>
            </a:r>
            <a:r>
              <a:rPr lang="en-US" altLang="ko-KR" sz="1200" dirty="0">
                <a:solidFill>
                  <a:srgbClr val="09885A"/>
                </a:solidFill>
                <a:latin typeface="Courier New" panose="02070309020205020404" pitchFamily="49" charset="0"/>
              </a:rPr>
              <a:t>32</a:t>
            </a:r>
            <a:r>
              <a:rPr lang="en-US" altLang="ko-KR" sz="1200" dirty="0">
                <a:solidFill>
                  <a:srgbClr val="000000"/>
                </a:solidFill>
                <a:latin typeface="Courier New" panose="02070309020205020404" pitchFamily="49" charset="0"/>
              </a:rPr>
              <a:t>, </a:t>
            </a:r>
            <a:r>
              <a:rPr lang="en-US" altLang="ko-KR" sz="1200" dirty="0" err="1">
                <a:solidFill>
                  <a:srgbClr val="000000"/>
                </a:solidFill>
                <a:latin typeface="Courier New" panose="02070309020205020404" pitchFamily="49" charset="0"/>
              </a:rPr>
              <a:t>kernel_size</a:t>
            </a:r>
            <a:r>
              <a:rPr lang="en-US" altLang="ko-KR" sz="1200" dirty="0">
                <a:solidFill>
                  <a:srgbClr val="000000"/>
                </a:solidFill>
                <a:latin typeface="Courier New" panose="02070309020205020404" pitchFamily="49" charset="0"/>
              </a:rPr>
              <a:t>=</a:t>
            </a:r>
            <a:r>
              <a:rPr lang="en-US" altLang="ko-KR" sz="1200" dirty="0">
                <a:solidFill>
                  <a:srgbClr val="09885A"/>
                </a:solidFill>
                <a:latin typeface="Courier New" panose="02070309020205020404" pitchFamily="49" charset="0"/>
              </a:rPr>
              <a:t>2</a:t>
            </a:r>
            <a:r>
              <a:rPr lang="en-US" altLang="ko-KR" sz="1200" dirty="0">
                <a:solidFill>
                  <a:srgbClr val="000000"/>
                </a:solidFill>
                <a:latin typeface="Courier New" panose="02070309020205020404" pitchFamily="49" charset="0"/>
              </a:rPr>
              <a:t>, strides=(</a:t>
            </a:r>
            <a:r>
              <a:rPr lang="en-US" altLang="ko-KR" sz="1200" dirty="0">
                <a:solidFill>
                  <a:srgbClr val="09885A"/>
                </a:solidFill>
                <a:latin typeface="Courier New" panose="02070309020205020404" pitchFamily="49" charset="0"/>
              </a:rPr>
              <a:t>2</a:t>
            </a:r>
            <a:r>
              <a:rPr lang="en-US" altLang="ko-KR" sz="1200" dirty="0">
                <a:solidFill>
                  <a:srgbClr val="000000"/>
                </a:solidFill>
                <a:latin typeface="Courier New" panose="02070309020205020404" pitchFamily="49" charset="0"/>
              </a:rPr>
              <a:t>,</a:t>
            </a:r>
            <a:r>
              <a:rPr lang="en-US" altLang="ko-KR" sz="1200" dirty="0">
                <a:solidFill>
                  <a:srgbClr val="09885A"/>
                </a:solidFill>
                <a:latin typeface="Courier New" panose="02070309020205020404" pitchFamily="49" charset="0"/>
              </a:rPr>
              <a:t>2</a:t>
            </a:r>
            <a:r>
              <a:rPr lang="en-US" altLang="ko-KR" sz="1200" dirty="0" smtClean="0">
                <a:solidFill>
                  <a:srgbClr val="000000"/>
                </a:solidFill>
                <a:latin typeface="Courier New" panose="02070309020205020404" pitchFamily="49" charset="0"/>
              </a:rPr>
              <a:t>),</a:t>
            </a:r>
          </a:p>
          <a:p>
            <a:r>
              <a:rPr lang="en-US" altLang="ko-KR" sz="1200" dirty="0">
                <a:solidFill>
                  <a:srgbClr val="000000"/>
                </a:solidFill>
                <a:latin typeface="Courier New" panose="02070309020205020404" pitchFamily="49" charset="0"/>
              </a:rPr>
              <a:t> </a:t>
            </a:r>
            <a:r>
              <a:rPr lang="en-US" altLang="ko-KR" sz="1200" dirty="0" smtClean="0">
                <a:solidFill>
                  <a:srgbClr val="000000"/>
                </a:solidFill>
                <a:latin typeface="Courier New" panose="02070309020205020404" pitchFamily="49" charset="0"/>
              </a:rPr>
              <a:t>                                  </a:t>
            </a:r>
            <a:r>
              <a:rPr lang="en-US" altLang="ko-KR" sz="1200" dirty="0">
                <a:solidFill>
                  <a:srgbClr val="000000"/>
                </a:solidFill>
                <a:latin typeface="Courier New" panose="02070309020205020404" pitchFamily="49" charset="0"/>
              </a:rPr>
              <a:t> padding=</a:t>
            </a:r>
            <a:r>
              <a:rPr lang="en-US" altLang="ko-KR" sz="1200" dirty="0">
                <a:solidFill>
                  <a:srgbClr val="A31515"/>
                </a:solidFill>
                <a:latin typeface="Courier New" panose="02070309020205020404" pitchFamily="49" charset="0"/>
              </a:rPr>
              <a:t>'same'</a:t>
            </a:r>
            <a:r>
              <a:rPr lang="en-US" altLang="ko-KR" sz="1200" dirty="0">
                <a:solidFill>
                  <a:srgbClr val="000000"/>
                </a:solidFill>
                <a:latin typeface="Courier New" panose="02070309020205020404" pitchFamily="49" charset="0"/>
              </a:rPr>
              <a:t>, activation=</a:t>
            </a:r>
            <a:r>
              <a:rPr lang="en-US" altLang="ko-KR" sz="1200" dirty="0">
                <a:solidFill>
                  <a:srgbClr val="A31515"/>
                </a:solidFill>
                <a:latin typeface="Courier New" panose="02070309020205020404" pitchFamily="49" charset="0"/>
              </a:rPr>
              <a:t>'</a:t>
            </a:r>
            <a:r>
              <a:rPr lang="en-US" altLang="ko-KR" sz="1200" dirty="0" err="1">
                <a:solidFill>
                  <a:srgbClr val="A31515"/>
                </a:solidFill>
                <a:latin typeface="Courier New" panose="02070309020205020404" pitchFamily="49" charset="0"/>
              </a:rPr>
              <a:t>elu</a:t>
            </a:r>
            <a:r>
              <a:rPr lang="en-US" altLang="ko-KR" sz="1200" dirty="0">
                <a:solidFill>
                  <a:srgbClr val="A31515"/>
                </a:solidFill>
                <a:latin typeface="Courier New" panose="02070309020205020404" pitchFamily="49" charset="0"/>
              </a:rPr>
              <a:t>'</a:t>
            </a:r>
            <a:r>
              <a:rPr lang="en-US" altLang="ko-KR" sz="1200" dirty="0">
                <a:solidFill>
                  <a:srgbClr val="000000"/>
                </a:solidFill>
                <a:latin typeface="Courier New" panose="02070309020205020404" pitchFamily="49" charset="0"/>
              </a:rPr>
              <a:t>),</a:t>
            </a:r>
          </a:p>
          <a:p>
            <a:r>
              <a:rPr lang="en-US" altLang="ko-KR" sz="1200" dirty="0">
                <a:solidFill>
                  <a:srgbClr val="000000"/>
                </a:solidFill>
                <a:latin typeface="Courier New" panose="02070309020205020404" pitchFamily="49" charset="0"/>
              </a:rPr>
              <a:t>    tf.keras.layers.Conv2DTranspose(filters=</a:t>
            </a:r>
            <a:r>
              <a:rPr lang="en-US" altLang="ko-KR" sz="1200" dirty="0">
                <a:solidFill>
                  <a:srgbClr val="09885A"/>
                </a:solidFill>
                <a:latin typeface="Courier New" panose="02070309020205020404" pitchFamily="49" charset="0"/>
              </a:rPr>
              <a:t>1</a:t>
            </a:r>
            <a:r>
              <a:rPr lang="en-US" altLang="ko-KR" sz="1200" dirty="0">
                <a:solidFill>
                  <a:srgbClr val="000000"/>
                </a:solidFill>
                <a:latin typeface="Courier New" panose="02070309020205020404" pitchFamily="49" charset="0"/>
              </a:rPr>
              <a:t>, </a:t>
            </a:r>
            <a:r>
              <a:rPr lang="en-US" altLang="ko-KR" sz="1200" dirty="0" err="1">
                <a:solidFill>
                  <a:srgbClr val="000000"/>
                </a:solidFill>
                <a:latin typeface="Courier New" panose="02070309020205020404" pitchFamily="49" charset="0"/>
              </a:rPr>
              <a:t>kernel_size</a:t>
            </a:r>
            <a:r>
              <a:rPr lang="en-US" altLang="ko-KR" sz="1200" dirty="0">
                <a:solidFill>
                  <a:srgbClr val="000000"/>
                </a:solidFill>
                <a:latin typeface="Courier New" panose="02070309020205020404" pitchFamily="49" charset="0"/>
              </a:rPr>
              <a:t>=</a:t>
            </a:r>
            <a:r>
              <a:rPr lang="en-US" altLang="ko-KR" sz="1200" dirty="0">
                <a:solidFill>
                  <a:srgbClr val="09885A"/>
                </a:solidFill>
                <a:latin typeface="Courier New" panose="02070309020205020404" pitchFamily="49" charset="0"/>
              </a:rPr>
              <a:t>2</a:t>
            </a:r>
            <a:r>
              <a:rPr lang="en-US" altLang="ko-KR" sz="1200" dirty="0">
                <a:solidFill>
                  <a:srgbClr val="000000"/>
                </a:solidFill>
                <a:latin typeface="Courier New" panose="02070309020205020404" pitchFamily="49" charset="0"/>
              </a:rPr>
              <a:t>, strides=(</a:t>
            </a:r>
            <a:r>
              <a:rPr lang="en-US" altLang="ko-KR" sz="1200" dirty="0">
                <a:solidFill>
                  <a:srgbClr val="09885A"/>
                </a:solidFill>
                <a:latin typeface="Courier New" panose="02070309020205020404" pitchFamily="49" charset="0"/>
              </a:rPr>
              <a:t>2</a:t>
            </a:r>
            <a:r>
              <a:rPr lang="en-US" altLang="ko-KR" sz="1200" dirty="0">
                <a:solidFill>
                  <a:srgbClr val="000000"/>
                </a:solidFill>
                <a:latin typeface="Courier New" panose="02070309020205020404" pitchFamily="49" charset="0"/>
              </a:rPr>
              <a:t>,</a:t>
            </a:r>
            <a:r>
              <a:rPr lang="en-US" altLang="ko-KR" sz="1200" dirty="0">
                <a:solidFill>
                  <a:srgbClr val="09885A"/>
                </a:solidFill>
                <a:latin typeface="Courier New" panose="02070309020205020404" pitchFamily="49" charset="0"/>
              </a:rPr>
              <a:t>2</a:t>
            </a:r>
            <a:r>
              <a:rPr lang="en-US" altLang="ko-KR" sz="1200" dirty="0" smtClean="0">
                <a:solidFill>
                  <a:srgbClr val="000000"/>
                </a:solidFill>
                <a:latin typeface="Courier New" panose="02070309020205020404" pitchFamily="49" charset="0"/>
              </a:rPr>
              <a:t>),</a:t>
            </a:r>
          </a:p>
          <a:p>
            <a:r>
              <a:rPr lang="en-US" altLang="ko-KR" sz="1200" dirty="0">
                <a:solidFill>
                  <a:srgbClr val="000000"/>
                </a:solidFill>
                <a:latin typeface="Courier New" panose="02070309020205020404" pitchFamily="49" charset="0"/>
              </a:rPr>
              <a:t> </a:t>
            </a:r>
            <a:r>
              <a:rPr lang="en-US" altLang="ko-KR" sz="1200" dirty="0" smtClean="0">
                <a:solidFill>
                  <a:srgbClr val="000000"/>
                </a:solidFill>
                <a:latin typeface="Courier New" panose="02070309020205020404" pitchFamily="49" charset="0"/>
              </a:rPr>
              <a:t>                                  </a:t>
            </a:r>
            <a:r>
              <a:rPr lang="en-US" altLang="ko-KR" sz="1200" dirty="0">
                <a:solidFill>
                  <a:srgbClr val="000000"/>
                </a:solidFill>
                <a:latin typeface="Courier New" panose="02070309020205020404" pitchFamily="49" charset="0"/>
              </a:rPr>
              <a:t> padding=</a:t>
            </a:r>
            <a:r>
              <a:rPr lang="en-US" altLang="ko-KR" sz="1200" dirty="0">
                <a:solidFill>
                  <a:srgbClr val="A31515"/>
                </a:solidFill>
                <a:latin typeface="Courier New" panose="02070309020205020404" pitchFamily="49" charset="0"/>
              </a:rPr>
              <a:t>'same'</a:t>
            </a:r>
            <a:r>
              <a:rPr lang="en-US" altLang="ko-KR" sz="1200" dirty="0">
                <a:solidFill>
                  <a:srgbClr val="000000"/>
                </a:solidFill>
                <a:latin typeface="Courier New" panose="02070309020205020404" pitchFamily="49" charset="0"/>
              </a:rPr>
              <a:t>, activation=</a:t>
            </a:r>
            <a:r>
              <a:rPr lang="en-US" altLang="ko-KR" sz="1200" dirty="0">
                <a:solidFill>
                  <a:srgbClr val="A31515"/>
                </a:solidFill>
                <a:latin typeface="Courier New" panose="02070309020205020404" pitchFamily="49" charset="0"/>
              </a:rPr>
              <a:t>'sigmoid'</a:t>
            </a:r>
            <a:r>
              <a:rPr lang="en-US" altLang="ko-KR" sz="1200" dirty="0">
                <a:solidFill>
                  <a:srgbClr val="000000"/>
                </a:solidFill>
                <a:latin typeface="Courier New" panose="02070309020205020404" pitchFamily="49" charset="0"/>
              </a:rPr>
              <a:t>)</a:t>
            </a:r>
          </a:p>
          <a:p>
            <a:r>
              <a:rPr lang="en-US" altLang="ko-KR" sz="1200" dirty="0">
                <a:solidFill>
                  <a:srgbClr val="000000"/>
                </a:solidFill>
                <a:latin typeface="Courier New" panose="02070309020205020404" pitchFamily="49" charset="0"/>
              </a:rPr>
              <a:t>])</a:t>
            </a:r>
          </a:p>
          <a:p>
            <a:r>
              <a:rPr lang="en-US" altLang="ko-KR" sz="1200" dirty="0">
                <a:solidFill>
                  <a:srgbClr val="000000"/>
                </a:solidFill>
                <a:latin typeface="Courier New" panose="02070309020205020404" pitchFamily="49" charset="0"/>
              </a:rPr>
              <a:t/>
            </a:r>
            <a:br>
              <a:rPr lang="en-US" altLang="ko-KR" sz="1200" dirty="0">
                <a:solidFill>
                  <a:srgbClr val="000000"/>
                </a:solidFill>
                <a:latin typeface="Courier New" panose="02070309020205020404" pitchFamily="49" charset="0"/>
              </a:rPr>
            </a:br>
            <a:r>
              <a:rPr lang="en-US" altLang="ko-KR" sz="1200" dirty="0" err="1">
                <a:solidFill>
                  <a:srgbClr val="000000"/>
                </a:solidFill>
                <a:latin typeface="Courier New" panose="02070309020205020404" pitchFamily="49" charset="0"/>
              </a:rPr>
              <a:t>model.</a:t>
            </a:r>
            <a:r>
              <a:rPr lang="en-US" altLang="ko-KR" sz="1200" dirty="0" err="1">
                <a:solidFill>
                  <a:srgbClr val="795E26"/>
                </a:solidFill>
                <a:latin typeface="Courier New" panose="02070309020205020404" pitchFamily="49" charset="0"/>
              </a:rPr>
              <a:t>compile</a:t>
            </a:r>
            <a:r>
              <a:rPr lang="en-US" altLang="ko-KR" sz="1200" dirty="0">
                <a:solidFill>
                  <a:srgbClr val="000000"/>
                </a:solidFill>
                <a:latin typeface="Courier New" panose="02070309020205020404" pitchFamily="49" charset="0"/>
              </a:rPr>
              <a:t>(optimizer=</a:t>
            </a:r>
            <a:r>
              <a:rPr lang="en-US" altLang="ko-KR" sz="1200" dirty="0" err="1">
                <a:solidFill>
                  <a:srgbClr val="000000"/>
                </a:solidFill>
                <a:latin typeface="Courier New" panose="02070309020205020404" pitchFamily="49" charset="0"/>
              </a:rPr>
              <a:t>tf.optimizers.Adam</a:t>
            </a:r>
            <a:r>
              <a:rPr lang="en-US" altLang="ko-KR" sz="1200" dirty="0">
                <a:solidFill>
                  <a:srgbClr val="000000"/>
                </a:solidFill>
                <a:latin typeface="Courier New" panose="02070309020205020404" pitchFamily="49" charset="0"/>
              </a:rPr>
              <a:t>(), loss=</a:t>
            </a:r>
            <a:r>
              <a:rPr lang="en-US" altLang="ko-KR" sz="1200" dirty="0">
                <a:solidFill>
                  <a:srgbClr val="A31515"/>
                </a:solidFill>
                <a:latin typeface="Courier New" panose="02070309020205020404" pitchFamily="49" charset="0"/>
              </a:rPr>
              <a:t>'</a:t>
            </a:r>
            <a:r>
              <a:rPr lang="en-US" altLang="ko-KR" sz="1200" dirty="0" err="1">
                <a:solidFill>
                  <a:srgbClr val="A31515"/>
                </a:solidFill>
                <a:latin typeface="Courier New" panose="02070309020205020404" pitchFamily="49" charset="0"/>
              </a:rPr>
              <a:t>mse</a:t>
            </a:r>
            <a:r>
              <a:rPr lang="en-US" altLang="ko-KR" sz="1200" dirty="0">
                <a:solidFill>
                  <a:srgbClr val="A31515"/>
                </a:solidFill>
                <a:latin typeface="Courier New" panose="02070309020205020404" pitchFamily="49" charset="0"/>
              </a:rPr>
              <a:t>'</a:t>
            </a:r>
            <a:r>
              <a:rPr lang="en-US" altLang="ko-KR" sz="1200" dirty="0">
                <a:solidFill>
                  <a:srgbClr val="000000"/>
                </a:solidFill>
                <a:latin typeface="Courier New" panose="02070309020205020404" pitchFamily="49" charset="0"/>
              </a:rPr>
              <a:t>)</a:t>
            </a:r>
          </a:p>
          <a:p>
            <a:r>
              <a:rPr lang="en-US" altLang="ko-KR" sz="1200" dirty="0" err="1">
                <a:solidFill>
                  <a:srgbClr val="000000"/>
                </a:solidFill>
                <a:latin typeface="Courier New" panose="02070309020205020404" pitchFamily="49" charset="0"/>
              </a:rPr>
              <a:t>model.fit</a:t>
            </a:r>
            <a:r>
              <a:rPr lang="en-US" altLang="ko-KR" sz="1200" dirty="0">
                <a:solidFill>
                  <a:srgbClr val="000000"/>
                </a:solidFill>
                <a:latin typeface="Courier New" panose="02070309020205020404" pitchFamily="49" charset="0"/>
              </a:rPr>
              <a:t>(</a:t>
            </a:r>
            <a:r>
              <a:rPr lang="en-US" altLang="ko-KR" sz="1200" dirty="0" err="1">
                <a:solidFill>
                  <a:srgbClr val="000000"/>
                </a:solidFill>
                <a:latin typeface="Courier New" panose="02070309020205020404" pitchFamily="49" charset="0"/>
              </a:rPr>
              <a:t>train_X</a:t>
            </a:r>
            <a:r>
              <a:rPr lang="en-US" altLang="ko-KR" sz="1200" dirty="0">
                <a:solidFill>
                  <a:srgbClr val="000000"/>
                </a:solidFill>
                <a:latin typeface="Courier New" panose="02070309020205020404" pitchFamily="49" charset="0"/>
              </a:rPr>
              <a:t>, </a:t>
            </a:r>
            <a:r>
              <a:rPr lang="en-US" altLang="ko-KR" sz="1200" dirty="0" err="1">
                <a:solidFill>
                  <a:srgbClr val="000000"/>
                </a:solidFill>
                <a:latin typeface="Courier New" panose="02070309020205020404" pitchFamily="49" charset="0"/>
              </a:rPr>
              <a:t>train_X</a:t>
            </a:r>
            <a:r>
              <a:rPr lang="en-US" altLang="ko-KR" sz="1200" dirty="0">
                <a:solidFill>
                  <a:srgbClr val="000000"/>
                </a:solidFill>
                <a:latin typeface="Courier New" panose="02070309020205020404" pitchFamily="49" charset="0"/>
              </a:rPr>
              <a:t>, epochs=</a:t>
            </a:r>
            <a:r>
              <a:rPr lang="en-US" altLang="ko-KR" sz="1200" dirty="0">
                <a:solidFill>
                  <a:srgbClr val="09885A"/>
                </a:solidFill>
                <a:latin typeface="Courier New" panose="02070309020205020404" pitchFamily="49" charset="0"/>
              </a:rPr>
              <a:t>20</a:t>
            </a:r>
            <a:r>
              <a:rPr lang="en-US" altLang="ko-KR" sz="1200" dirty="0">
                <a:solidFill>
                  <a:srgbClr val="000000"/>
                </a:solidFill>
                <a:latin typeface="Courier New" panose="02070309020205020404" pitchFamily="49" charset="0"/>
              </a:rPr>
              <a:t>, </a:t>
            </a:r>
            <a:r>
              <a:rPr lang="en-US" altLang="ko-KR" sz="1200" dirty="0" err="1">
                <a:solidFill>
                  <a:srgbClr val="000000"/>
                </a:solidFill>
                <a:latin typeface="Courier New" panose="02070309020205020404" pitchFamily="49" charset="0"/>
              </a:rPr>
              <a:t>batch_size</a:t>
            </a:r>
            <a:r>
              <a:rPr lang="en-US" altLang="ko-KR" sz="1200" dirty="0">
                <a:solidFill>
                  <a:srgbClr val="000000"/>
                </a:solidFill>
                <a:latin typeface="Courier New" panose="02070309020205020404" pitchFamily="49" charset="0"/>
              </a:rPr>
              <a:t>=</a:t>
            </a:r>
            <a:r>
              <a:rPr lang="en-US" altLang="ko-KR" sz="1200" dirty="0">
                <a:solidFill>
                  <a:srgbClr val="09885A"/>
                </a:solidFill>
                <a:latin typeface="Courier New" panose="02070309020205020404" pitchFamily="49" charset="0"/>
              </a:rPr>
              <a:t>256</a:t>
            </a:r>
            <a:r>
              <a:rPr lang="en-US" altLang="ko-KR" sz="1200" dirty="0">
                <a:solidFill>
                  <a:srgbClr val="000000"/>
                </a:solidFill>
                <a:latin typeface="Courier New" panose="02070309020205020404" pitchFamily="49" charset="0"/>
              </a:rPr>
              <a:t>)</a:t>
            </a:r>
            <a:endParaRPr lang="en-US" altLang="ko-KR" sz="1200" b="0" dirty="0">
              <a:solidFill>
                <a:srgbClr val="000000"/>
              </a:solidFill>
              <a:effectLst/>
              <a:latin typeface="Courier New" panose="02070309020205020404" pitchFamily="49" charset="0"/>
            </a:endParaRPr>
          </a:p>
        </p:txBody>
      </p:sp>
    </p:spTree>
    <p:extLst>
      <p:ext uri="{BB962C8B-B14F-4D97-AF65-F5344CB8AC3E}">
        <p14:creationId xmlns:p14="http://schemas.microsoft.com/office/powerpoint/2010/main" val="316306503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번호 개체 틀 1"/>
          <p:cNvSpPr>
            <a:spLocks noGrp="1"/>
          </p:cNvSpPr>
          <p:nvPr>
            <p:ph type="sldNum" sz="quarter" idx="4"/>
          </p:nvPr>
        </p:nvSpPr>
        <p:spPr/>
        <p:txBody>
          <a:bodyPr/>
          <a:lstStyle/>
          <a:p>
            <a:fld id="{B4F3E208-3B10-45C3-AB64-9D3429F1AD1A}" type="slidenum">
              <a:rPr lang="ko-KR" altLang="en-US" smtClean="0"/>
              <a:t>36</a:t>
            </a:fld>
            <a:endParaRPr lang="ko-KR" altLang="en-US"/>
          </a:p>
        </p:txBody>
      </p:sp>
      <p:sp>
        <p:nvSpPr>
          <p:cNvPr id="3" name="제목 2"/>
          <p:cNvSpPr>
            <a:spLocks noGrp="1"/>
          </p:cNvSpPr>
          <p:nvPr>
            <p:ph type="title"/>
          </p:nvPr>
        </p:nvSpPr>
        <p:spPr/>
        <p:txBody>
          <a:bodyPr/>
          <a:lstStyle/>
          <a:p>
            <a:r>
              <a:rPr lang="en-US" altLang="ko-KR" dirty="0"/>
              <a:t>64</a:t>
            </a:r>
            <a:r>
              <a:rPr lang="ko-KR" altLang="en-US" dirty="0"/>
              <a:t>차원의 </a:t>
            </a:r>
            <a:r>
              <a:rPr lang="en-US" altLang="ko-KR" dirty="0"/>
              <a:t>MNIST </a:t>
            </a:r>
            <a:r>
              <a:rPr lang="ko-KR" altLang="en-US" dirty="0"/>
              <a:t>잠재</a:t>
            </a:r>
            <a:r>
              <a:rPr lang="en-US" altLang="ko-KR" dirty="0"/>
              <a:t> </a:t>
            </a:r>
            <a:r>
              <a:rPr lang="ko-KR" altLang="en-US" dirty="0"/>
              <a:t>변수를 군집화</a:t>
            </a:r>
          </a:p>
        </p:txBody>
      </p:sp>
      <p:sp>
        <p:nvSpPr>
          <p:cNvPr id="4" name="내용 개체 틀 3"/>
          <p:cNvSpPr>
            <a:spLocks noGrp="1"/>
          </p:cNvSpPr>
          <p:nvPr>
            <p:ph idx="1"/>
          </p:nvPr>
        </p:nvSpPr>
        <p:spPr/>
        <p:txBody>
          <a:bodyPr/>
          <a:lstStyle/>
          <a:p>
            <a:r>
              <a:rPr lang="ko-KR" altLang="en-US" dirty="0" smtClean="0"/>
              <a:t>한 줄로 </a:t>
            </a:r>
            <a:r>
              <a:rPr lang="ko-KR" altLang="en-US" dirty="0"/>
              <a:t>모델을 </a:t>
            </a:r>
            <a:r>
              <a:rPr lang="ko-KR" altLang="en-US" dirty="0" smtClean="0"/>
              <a:t>생성</a:t>
            </a:r>
            <a:endParaRPr lang="en-US" altLang="ko-KR" dirty="0" smtClean="0"/>
          </a:p>
          <a:p>
            <a:pPr lvl="1"/>
            <a:r>
              <a:rPr lang="ko-KR" altLang="en-US" dirty="0" smtClean="0"/>
              <a:t>훈련 </a:t>
            </a:r>
            <a:r>
              <a:rPr lang="ko-KR" altLang="en-US" dirty="0"/>
              <a:t>데이터를 </a:t>
            </a:r>
            <a:r>
              <a:rPr lang="en-US" altLang="ko-KR" dirty="0"/>
              <a:t>64</a:t>
            </a:r>
            <a:r>
              <a:rPr lang="ko-KR" altLang="en-US" dirty="0"/>
              <a:t>차원의 </a:t>
            </a:r>
            <a:r>
              <a:rPr lang="ko-KR" altLang="en-US" dirty="0" smtClean="0"/>
              <a:t>잠재 변수로 생성</a:t>
            </a:r>
            <a:endParaRPr lang="en-US" altLang="ko-KR" dirty="0" smtClean="0"/>
          </a:p>
          <a:p>
            <a:pPr lvl="2"/>
            <a:endParaRPr lang="ko-KR" altLang="en-US" dirty="0"/>
          </a:p>
        </p:txBody>
      </p:sp>
      <p:pic>
        <p:nvPicPr>
          <p:cNvPr id="5" name="그림 4"/>
          <p:cNvPicPr>
            <a:picLocks noChangeAspect="1"/>
          </p:cNvPicPr>
          <p:nvPr/>
        </p:nvPicPr>
        <p:blipFill>
          <a:blip r:embed="rId2"/>
          <a:stretch>
            <a:fillRect/>
          </a:stretch>
        </p:blipFill>
        <p:spPr>
          <a:xfrm>
            <a:off x="672788" y="2318186"/>
            <a:ext cx="7852428" cy="3771952"/>
          </a:xfrm>
          <a:prstGeom prst="rect">
            <a:avLst/>
          </a:prstGeom>
        </p:spPr>
      </p:pic>
      <p:sp>
        <p:nvSpPr>
          <p:cNvPr id="6" name="직사각형 5"/>
          <p:cNvSpPr/>
          <p:nvPr/>
        </p:nvSpPr>
        <p:spPr>
          <a:xfrm>
            <a:off x="1092656" y="1915215"/>
            <a:ext cx="7630680" cy="261610"/>
          </a:xfrm>
          <a:prstGeom prst="rect">
            <a:avLst/>
          </a:prstGeom>
        </p:spPr>
        <p:txBody>
          <a:bodyPr wrap="square">
            <a:spAutoFit/>
          </a:bodyPr>
          <a:lstStyle/>
          <a:p>
            <a:r>
              <a:rPr lang="en-US" altLang="ko-KR" sz="1100" dirty="0" err="1">
                <a:solidFill>
                  <a:srgbClr val="000000"/>
                </a:solidFill>
                <a:latin typeface="Courier New" panose="02070309020205020404" pitchFamily="49" charset="0"/>
              </a:rPr>
              <a:t>latent_vector_model</a:t>
            </a:r>
            <a:r>
              <a:rPr lang="en-US" altLang="ko-KR" sz="1100" dirty="0">
                <a:solidFill>
                  <a:srgbClr val="000000"/>
                </a:solidFill>
                <a:latin typeface="Courier New" panose="02070309020205020404" pitchFamily="49" charset="0"/>
              </a:rPr>
              <a:t> = </a:t>
            </a:r>
            <a:r>
              <a:rPr lang="en-US" altLang="ko-KR" sz="1100" dirty="0" err="1">
                <a:solidFill>
                  <a:srgbClr val="000000"/>
                </a:solidFill>
                <a:latin typeface="Courier New" panose="02070309020205020404" pitchFamily="49" charset="0"/>
              </a:rPr>
              <a:t>tf.keras.Model</a:t>
            </a:r>
            <a:r>
              <a:rPr lang="en-US" altLang="ko-KR" sz="1100" dirty="0">
                <a:solidFill>
                  <a:srgbClr val="000000"/>
                </a:solidFill>
                <a:latin typeface="Courier New" panose="02070309020205020404" pitchFamily="49" charset="0"/>
              </a:rPr>
              <a:t>(inputs=</a:t>
            </a:r>
            <a:r>
              <a:rPr lang="en-US" altLang="ko-KR" sz="1100" dirty="0" err="1">
                <a:solidFill>
                  <a:srgbClr val="000000"/>
                </a:solidFill>
                <a:latin typeface="Courier New" panose="02070309020205020404" pitchFamily="49" charset="0"/>
              </a:rPr>
              <a:t>model.input</a:t>
            </a:r>
            <a:r>
              <a:rPr lang="en-US" altLang="ko-KR" sz="1100" dirty="0">
                <a:solidFill>
                  <a:srgbClr val="000000"/>
                </a:solidFill>
                <a:latin typeface="Courier New" panose="02070309020205020404" pitchFamily="49" charset="0"/>
              </a:rPr>
              <a:t>, outputs=</a:t>
            </a:r>
            <a:r>
              <a:rPr lang="en-US" altLang="ko-KR" sz="1100" dirty="0" err="1">
                <a:solidFill>
                  <a:srgbClr val="000000"/>
                </a:solidFill>
                <a:latin typeface="Courier New" panose="02070309020205020404" pitchFamily="49" charset="0"/>
              </a:rPr>
              <a:t>model.layers</a:t>
            </a:r>
            <a:r>
              <a:rPr lang="en-US" altLang="ko-KR" sz="1100" dirty="0">
                <a:solidFill>
                  <a:srgbClr val="000000"/>
                </a:solidFill>
                <a:latin typeface="Courier New" panose="02070309020205020404" pitchFamily="49" charset="0"/>
              </a:rPr>
              <a:t>[</a:t>
            </a:r>
            <a:r>
              <a:rPr lang="en-US" altLang="ko-KR" sz="1100" dirty="0">
                <a:solidFill>
                  <a:srgbClr val="09885A"/>
                </a:solidFill>
                <a:latin typeface="Courier New" panose="02070309020205020404" pitchFamily="49" charset="0"/>
              </a:rPr>
              <a:t>3</a:t>
            </a:r>
            <a:r>
              <a:rPr lang="en-US" altLang="ko-KR" sz="1100" dirty="0">
                <a:solidFill>
                  <a:srgbClr val="000000"/>
                </a:solidFill>
                <a:latin typeface="Courier New" panose="02070309020205020404" pitchFamily="49" charset="0"/>
              </a:rPr>
              <a:t>].output)</a:t>
            </a:r>
            <a:endParaRPr lang="en-US" altLang="ko-KR" sz="1100" b="0" dirty="0">
              <a:solidFill>
                <a:srgbClr val="000000"/>
              </a:solidFill>
              <a:effectLst/>
              <a:latin typeface="Courier New" panose="02070309020205020404" pitchFamily="49" charset="0"/>
            </a:endParaRPr>
          </a:p>
        </p:txBody>
      </p:sp>
      <p:sp>
        <p:nvSpPr>
          <p:cNvPr id="7" name="직사각형 6"/>
          <p:cNvSpPr/>
          <p:nvPr/>
        </p:nvSpPr>
        <p:spPr>
          <a:xfrm>
            <a:off x="4225492" y="1943518"/>
            <a:ext cx="4389120" cy="187231"/>
          </a:xfrm>
          <a:prstGeom prst="rect">
            <a:avLst/>
          </a:prstGeom>
          <a:noFill/>
          <a:ln w="158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415630607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번호 개체 틀 1"/>
          <p:cNvSpPr>
            <a:spLocks noGrp="1"/>
          </p:cNvSpPr>
          <p:nvPr>
            <p:ph type="sldNum" sz="quarter" idx="4"/>
          </p:nvPr>
        </p:nvSpPr>
        <p:spPr/>
        <p:txBody>
          <a:bodyPr/>
          <a:lstStyle/>
          <a:p>
            <a:fld id="{B4F3E208-3B10-45C3-AB64-9D3429F1AD1A}" type="slidenum">
              <a:rPr lang="ko-KR" altLang="en-US" smtClean="0"/>
              <a:t>37</a:t>
            </a:fld>
            <a:endParaRPr lang="ko-KR" altLang="en-US"/>
          </a:p>
        </p:txBody>
      </p:sp>
      <p:sp>
        <p:nvSpPr>
          <p:cNvPr id="3" name="제목 2"/>
          <p:cNvSpPr>
            <a:spLocks noGrp="1"/>
          </p:cNvSpPr>
          <p:nvPr>
            <p:ph type="title"/>
          </p:nvPr>
        </p:nvSpPr>
        <p:spPr/>
        <p:txBody>
          <a:bodyPr/>
          <a:lstStyle/>
          <a:p>
            <a:r>
              <a:rPr lang="ko-KR" altLang="en-US" dirty="0" err="1"/>
              <a:t>사이킷런의</a:t>
            </a:r>
            <a:r>
              <a:rPr lang="ko-KR" altLang="en-US" dirty="0"/>
              <a:t> </a:t>
            </a:r>
            <a:r>
              <a:rPr lang="en-US" altLang="ko-KR" dirty="0"/>
              <a:t>K-</a:t>
            </a:r>
            <a:r>
              <a:rPr lang="ko-KR" altLang="en-US" dirty="0"/>
              <a:t>평균 </a:t>
            </a:r>
            <a:r>
              <a:rPr lang="ko-KR" altLang="en-US" dirty="0" err="1"/>
              <a:t>클러스터링</a:t>
            </a:r>
            <a:r>
              <a:rPr lang="ko-KR" altLang="en-US" dirty="0"/>
              <a:t> 알고리즘 사용</a:t>
            </a:r>
          </a:p>
        </p:txBody>
      </p:sp>
      <p:sp>
        <p:nvSpPr>
          <p:cNvPr id="4" name="내용 개체 틀 3"/>
          <p:cNvSpPr>
            <a:spLocks noGrp="1"/>
          </p:cNvSpPr>
          <p:nvPr>
            <p:ph idx="1"/>
          </p:nvPr>
        </p:nvSpPr>
        <p:spPr/>
        <p:txBody>
          <a:bodyPr/>
          <a:lstStyle/>
          <a:p>
            <a:r>
              <a:rPr lang="ko-KR" altLang="en-US" dirty="0" smtClean="0"/>
              <a:t>인자 </a:t>
            </a:r>
            <a:r>
              <a:rPr lang="en-US" altLang="ko-KR" dirty="0" err="1" smtClean="0"/>
              <a:t>n_clusters</a:t>
            </a:r>
            <a:endParaRPr lang="en-US" altLang="ko-KR" dirty="0" smtClean="0"/>
          </a:p>
          <a:p>
            <a:pPr lvl="1"/>
            <a:r>
              <a:rPr lang="ko-KR" altLang="en-US" dirty="0" smtClean="0"/>
              <a:t>나눌 군집 수</a:t>
            </a:r>
            <a:endParaRPr lang="en-US" altLang="ko-KR" dirty="0" smtClean="0"/>
          </a:p>
          <a:p>
            <a:r>
              <a:rPr lang="ko-KR" altLang="en-US" dirty="0" smtClean="0"/>
              <a:t>인자</a:t>
            </a:r>
            <a:r>
              <a:rPr lang="en-US" altLang="ko-KR" dirty="0" smtClean="0"/>
              <a:t> </a:t>
            </a:r>
            <a:r>
              <a:rPr lang="en-US" altLang="ko-KR" dirty="0" err="1" smtClean="0"/>
              <a:t>n_init</a:t>
            </a:r>
            <a:r>
              <a:rPr lang="ko-KR" altLang="en-US" dirty="0" smtClean="0"/>
              <a:t> </a:t>
            </a:r>
            <a:endParaRPr lang="en-US" altLang="ko-KR" dirty="0" smtClean="0"/>
          </a:p>
          <a:p>
            <a:pPr lvl="1"/>
            <a:r>
              <a:rPr lang="ko-KR" altLang="en-US" dirty="0" smtClean="0"/>
              <a:t>초기 중심의 위치를 다르게 선택해서 </a:t>
            </a:r>
            <a:r>
              <a:rPr lang="en-US" altLang="ko-KR" dirty="0" smtClean="0"/>
              <a:t>n</a:t>
            </a:r>
            <a:r>
              <a:rPr lang="ko-KR" altLang="en-US" dirty="0" smtClean="0"/>
              <a:t>번 테스트한 가장 좋은 결과를 저장</a:t>
            </a:r>
            <a:endParaRPr lang="en-US" altLang="ko-KR" dirty="0" smtClean="0"/>
          </a:p>
          <a:p>
            <a:pPr lvl="2"/>
            <a:r>
              <a:rPr lang="ko-KR" altLang="en-US" dirty="0"/>
              <a:t>초기 </a:t>
            </a:r>
            <a:r>
              <a:rPr lang="ko-KR" altLang="en-US" dirty="0" err="1"/>
              <a:t>중심위치</a:t>
            </a:r>
            <a:r>
              <a:rPr lang="ko-KR" altLang="en-US" dirty="0"/>
              <a:t> 시도 횟수</a:t>
            </a:r>
            <a:r>
              <a:rPr lang="en-US" altLang="ko-KR" dirty="0"/>
              <a:t>. </a:t>
            </a:r>
            <a:r>
              <a:rPr lang="ko-KR" altLang="en-US" dirty="0"/>
              <a:t>디폴트는 </a:t>
            </a:r>
            <a:r>
              <a:rPr lang="en-US" altLang="ko-KR" dirty="0"/>
              <a:t>10</a:t>
            </a:r>
            <a:r>
              <a:rPr lang="ko-KR" altLang="en-US" dirty="0"/>
              <a:t>이고 </a:t>
            </a:r>
            <a:r>
              <a:rPr lang="en-US" altLang="ko-KR" dirty="0"/>
              <a:t>10</a:t>
            </a:r>
            <a:r>
              <a:rPr lang="ko-KR" altLang="en-US" dirty="0"/>
              <a:t>개의 무작위 </a:t>
            </a:r>
            <a:r>
              <a:rPr lang="ko-KR" altLang="en-US" dirty="0" err="1"/>
              <a:t>중심위치</a:t>
            </a:r>
            <a:r>
              <a:rPr lang="ko-KR" altLang="en-US" dirty="0"/>
              <a:t> 목록 중 가장 좋은 값을 </a:t>
            </a:r>
            <a:r>
              <a:rPr lang="ko-KR" altLang="en-US" dirty="0" smtClean="0"/>
              <a:t>선택</a:t>
            </a:r>
            <a:endParaRPr lang="en-US" altLang="ko-KR" dirty="0" smtClean="0"/>
          </a:p>
          <a:p>
            <a:r>
              <a:rPr lang="ko-KR" altLang="en-US" dirty="0" smtClean="0"/>
              <a:t>인자 </a:t>
            </a:r>
            <a:r>
              <a:rPr lang="en-US" altLang="ko-KR" dirty="0" err="1" smtClean="0"/>
              <a:t>random_state</a:t>
            </a:r>
            <a:endParaRPr lang="en-US" altLang="ko-KR" dirty="0" smtClean="0"/>
          </a:p>
          <a:p>
            <a:pPr lvl="1"/>
            <a:r>
              <a:rPr lang="ko-KR" altLang="en-US" dirty="0" err="1" smtClean="0"/>
              <a:t>난수</a:t>
            </a:r>
            <a:r>
              <a:rPr lang="ko-KR" altLang="en-US" dirty="0" smtClean="0"/>
              <a:t> 시드 번호</a:t>
            </a:r>
            <a:r>
              <a:rPr lang="en-US" altLang="ko-KR" dirty="0" smtClean="0"/>
              <a:t> </a:t>
            </a:r>
            <a:r>
              <a:rPr lang="ko-KR" altLang="en-US" dirty="0" smtClean="0"/>
              <a:t> </a:t>
            </a:r>
            <a:endParaRPr lang="ko-KR" altLang="en-US" dirty="0"/>
          </a:p>
        </p:txBody>
      </p:sp>
      <p:pic>
        <p:nvPicPr>
          <p:cNvPr id="5" name="그림 4"/>
          <p:cNvPicPr>
            <a:picLocks noChangeAspect="1"/>
          </p:cNvPicPr>
          <p:nvPr/>
        </p:nvPicPr>
        <p:blipFill>
          <a:blip r:embed="rId2"/>
          <a:stretch>
            <a:fillRect/>
          </a:stretch>
        </p:blipFill>
        <p:spPr>
          <a:xfrm>
            <a:off x="1085838" y="3963485"/>
            <a:ext cx="5738536" cy="2163541"/>
          </a:xfrm>
          <a:prstGeom prst="rect">
            <a:avLst/>
          </a:prstGeom>
        </p:spPr>
      </p:pic>
      <p:sp>
        <p:nvSpPr>
          <p:cNvPr id="6" name="사각형 설명선 5"/>
          <p:cNvSpPr/>
          <p:nvPr/>
        </p:nvSpPr>
        <p:spPr>
          <a:xfrm>
            <a:off x="4022483" y="3108278"/>
            <a:ext cx="3494848" cy="745988"/>
          </a:xfrm>
          <a:prstGeom prst="wedgeRectCallout">
            <a:avLst>
              <a:gd name="adj1" fmla="val -96174"/>
              <a:gd name="adj2" fmla="val 131833"/>
            </a:avLst>
          </a:prstGeom>
          <a:noFill/>
          <a:ln w="15875">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dirty="0" smtClean="0">
                <a:solidFill>
                  <a:srgbClr val="0000FF"/>
                </a:solidFill>
              </a:rPr>
              <a:t>셀의 수행 시간 측정</a:t>
            </a:r>
            <a:r>
              <a:rPr lang="en-US" altLang="ko-KR" sz="1400" dirty="0" smtClean="0">
                <a:solidFill>
                  <a:srgbClr val="0000FF"/>
                </a:solidFill>
              </a:rPr>
              <a:t>, Wall time: </a:t>
            </a:r>
            <a:r>
              <a:rPr lang="ko-KR" altLang="en-US" sz="1400" dirty="0" smtClean="0">
                <a:solidFill>
                  <a:srgbClr val="0000FF"/>
                </a:solidFill>
              </a:rPr>
              <a:t>실제</a:t>
            </a:r>
            <a:r>
              <a:rPr lang="en-US" altLang="ko-KR" sz="1400" dirty="0" smtClean="0">
                <a:solidFill>
                  <a:srgbClr val="0000FF"/>
                </a:solidFill>
              </a:rPr>
              <a:t> </a:t>
            </a:r>
            <a:r>
              <a:rPr lang="ko-KR" altLang="en-US" sz="1400" dirty="0" smtClean="0">
                <a:solidFill>
                  <a:srgbClr val="0000FF"/>
                </a:solidFill>
              </a:rPr>
              <a:t>소요 시간</a:t>
            </a:r>
            <a:r>
              <a:rPr lang="en-US" altLang="ko-KR" sz="1400" dirty="0">
                <a:solidFill>
                  <a:srgbClr val="0000FF"/>
                </a:solidFill>
              </a:rPr>
              <a:t>, CPU </a:t>
            </a:r>
            <a:r>
              <a:rPr lang="en-US" altLang="ko-KR" sz="1400" dirty="0" smtClean="0">
                <a:solidFill>
                  <a:srgbClr val="0000FF"/>
                </a:solidFill>
              </a:rPr>
              <a:t>times</a:t>
            </a:r>
            <a:r>
              <a:rPr lang="ko-KR" altLang="en-US" sz="1400" dirty="0" smtClean="0">
                <a:solidFill>
                  <a:srgbClr val="0000FF"/>
                </a:solidFill>
              </a:rPr>
              <a:t>는 </a:t>
            </a:r>
            <a:r>
              <a:rPr lang="ko-KR" altLang="en-US" sz="1400" dirty="0">
                <a:solidFill>
                  <a:srgbClr val="0000FF"/>
                </a:solidFill>
              </a:rPr>
              <a:t>멀티 코어 사용시 모든 코어의 계산 시간을 합쳐서 표시</a:t>
            </a:r>
          </a:p>
        </p:txBody>
      </p:sp>
      <p:sp>
        <p:nvSpPr>
          <p:cNvPr id="7" name="사각형 설명선 6"/>
          <p:cNvSpPr/>
          <p:nvPr/>
        </p:nvSpPr>
        <p:spPr>
          <a:xfrm>
            <a:off x="5980818" y="5623597"/>
            <a:ext cx="2638925" cy="612648"/>
          </a:xfrm>
          <a:prstGeom prst="wedgeRectCallout">
            <a:avLst>
              <a:gd name="adj1" fmla="val -174109"/>
              <a:gd name="adj2" fmla="val -79095"/>
            </a:avLst>
          </a:prstGeom>
          <a:noFill/>
          <a:ln w="15875">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dirty="0" smtClean="0">
                <a:solidFill>
                  <a:srgbClr val="0000FF"/>
                </a:solidFill>
              </a:rPr>
              <a:t>잠재 변수로 알고리즘을 학습</a:t>
            </a:r>
            <a:endParaRPr lang="ko-KR" altLang="en-US" sz="1400" dirty="0">
              <a:solidFill>
                <a:srgbClr val="0000FF"/>
              </a:solidFill>
            </a:endParaRPr>
          </a:p>
        </p:txBody>
      </p:sp>
    </p:spTree>
    <p:extLst>
      <p:ext uri="{BB962C8B-B14F-4D97-AF65-F5344CB8AC3E}">
        <p14:creationId xmlns:p14="http://schemas.microsoft.com/office/powerpoint/2010/main" val="181871988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번호 개체 틀 1"/>
          <p:cNvSpPr>
            <a:spLocks noGrp="1"/>
          </p:cNvSpPr>
          <p:nvPr>
            <p:ph type="sldNum" sz="quarter" idx="4"/>
          </p:nvPr>
        </p:nvSpPr>
        <p:spPr/>
        <p:txBody>
          <a:bodyPr/>
          <a:lstStyle/>
          <a:p>
            <a:fld id="{B4F3E208-3B10-45C3-AB64-9D3429F1AD1A}" type="slidenum">
              <a:rPr lang="ko-KR" altLang="en-US" smtClean="0"/>
              <a:t>38</a:t>
            </a:fld>
            <a:endParaRPr lang="ko-KR" altLang="en-US"/>
          </a:p>
        </p:txBody>
      </p:sp>
      <p:sp>
        <p:nvSpPr>
          <p:cNvPr id="3" name="제목 2"/>
          <p:cNvSpPr>
            <a:spLocks noGrp="1"/>
          </p:cNvSpPr>
          <p:nvPr>
            <p:ph type="title"/>
          </p:nvPr>
        </p:nvSpPr>
        <p:spPr/>
        <p:txBody>
          <a:bodyPr/>
          <a:lstStyle/>
          <a:p>
            <a:r>
              <a:rPr lang="ko-KR" altLang="en-US" dirty="0"/>
              <a:t>계산 </a:t>
            </a:r>
            <a:r>
              <a:rPr lang="ko-KR" altLang="en-US" dirty="0" smtClean="0"/>
              <a:t>결과</a:t>
            </a:r>
            <a:endParaRPr lang="ko-KR" altLang="en-US" dirty="0"/>
          </a:p>
        </p:txBody>
      </p:sp>
      <p:sp>
        <p:nvSpPr>
          <p:cNvPr id="4" name="내용 개체 틀 3"/>
          <p:cNvSpPr>
            <a:spLocks noGrp="1"/>
          </p:cNvSpPr>
          <p:nvPr>
            <p:ph idx="1"/>
          </p:nvPr>
        </p:nvSpPr>
        <p:spPr/>
        <p:txBody>
          <a:bodyPr/>
          <a:lstStyle/>
          <a:p>
            <a:r>
              <a:rPr lang="en-US" altLang="ko-KR" dirty="0"/>
              <a:t>labels</a:t>
            </a:r>
            <a:r>
              <a:rPr lang="en-US" altLang="ko-KR" dirty="0" smtClean="0"/>
              <a:t>_</a:t>
            </a:r>
          </a:p>
          <a:p>
            <a:pPr lvl="1"/>
            <a:r>
              <a:rPr lang="ko-KR" altLang="en-US" dirty="0" smtClean="0"/>
              <a:t>각 </a:t>
            </a:r>
            <a:r>
              <a:rPr lang="ko-KR" altLang="en-US" dirty="0"/>
              <a:t>데이터가 </a:t>
            </a:r>
            <a:r>
              <a:rPr lang="en-US" altLang="ko-KR" dirty="0"/>
              <a:t>0</a:t>
            </a:r>
            <a:r>
              <a:rPr lang="ko-KR" altLang="en-US" dirty="0"/>
              <a:t>부터 </a:t>
            </a:r>
            <a:r>
              <a:rPr lang="en-US" altLang="ko-KR" dirty="0"/>
              <a:t>9</a:t>
            </a:r>
            <a:r>
              <a:rPr lang="ko-KR" altLang="en-US" dirty="0"/>
              <a:t>사이의 어떤 클러스터에 속하는지에 대한 정보가 </a:t>
            </a:r>
            <a:r>
              <a:rPr lang="ko-KR" altLang="en-US" dirty="0" smtClean="0"/>
              <a:t>저장</a:t>
            </a:r>
            <a:endParaRPr lang="en-US" altLang="ko-KR" dirty="0"/>
          </a:p>
          <a:p>
            <a:r>
              <a:rPr lang="en-US" altLang="ko-KR" dirty="0" err="1" smtClean="0"/>
              <a:t>cluster_centers</a:t>
            </a:r>
            <a:r>
              <a:rPr lang="en-US" altLang="ko-KR" dirty="0" smtClean="0"/>
              <a:t>_</a:t>
            </a:r>
          </a:p>
          <a:p>
            <a:pPr lvl="1"/>
            <a:r>
              <a:rPr lang="ko-KR" altLang="en-US" dirty="0" smtClean="0"/>
              <a:t>각 </a:t>
            </a:r>
            <a:r>
              <a:rPr lang="ko-KR" altLang="en-US" dirty="0"/>
              <a:t>클러스터의 중심 좌표가 </a:t>
            </a:r>
            <a:r>
              <a:rPr lang="ko-KR" altLang="en-US" dirty="0" smtClean="0"/>
              <a:t>저장</a:t>
            </a:r>
            <a:endParaRPr lang="en-US" altLang="ko-KR" dirty="0" smtClean="0"/>
          </a:p>
          <a:p>
            <a:pPr lvl="2"/>
            <a:r>
              <a:rPr lang="en-US" altLang="ko-KR" dirty="0" smtClean="0"/>
              <a:t>64</a:t>
            </a:r>
            <a:r>
              <a:rPr lang="ko-KR" altLang="en-US" dirty="0"/>
              <a:t>차원이기 때문에 이 좌표가 각각 무엇을 </a:t>
            </a:r>
            <a:r>
              <a:rPr lang="ko-KR" altLang="en-US" dirty="0" smtClean="0"/>
              <a:t>의미하는지 알기 어려움</a:t>
            </a:r>
            <a:endParaRPr lang="en-US" altLang="ko-KR" dirty="0"/>
          </a:p>
        </p:txBody>
      </p:sp>
      <p:pic>
        <p:nvPicPr>
          <p:cNvPr id="5" name="그림 4"/>
          <p:cNvPicPr>
            <a:picLocks noChangeAspect="1"/>
          </p:cNvPicPr>
          <p:nvPr/>
        </p:nvPicPr>
        <p:blipFill>
          <a:blip r:embed="rId2"/>
          <a:stretch>
            <a:fillRect/>
          </a:stretch>
        </p:blipFill>
        <p:spPr>
          <a:xfrm>
            <a:off x="1738575" y="2873829"/>
            <a:ext cx="5841162" cy="3471634"/>
          </a:xfrm>
          <a:prstGeom prst="rect">
            <a:avLst/>
          </a:prstGeom>
        </p:spPr>
      </p:pic>
    </p:spTree>
    <p:extLst>
      <p:ext uri="{BB962C8B-B14F-4D97-AF65-F5344CB8AC3E}">
        <p14:creationId xmlns:p14="http://schemas.microsoft.com/office/powerpoint/2010/main" val="141961551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번호 개체 틀 1"/>
          <p:cNvSpPr>
            <a:spLocks noGrp="1"/>
          </p:cNvSpPr>
          <p:nvPr>
            <p:ph type="sldNum" sz="quarter" idx="4"/>
          </p:nvPr>
        </p:nvSpPr>
        <p:spPr/>
        <p:txBody>
          <a:bodyPr/>
          <a:lstStyle/>
          <a:p>
            <a:fld id="{B4F3E208-3B10-45C3-AB64-9D3429F1AD1A}" type="slidenum">
              <a:rPr lang="ko-KR" altLang="en-US" smtClean="0"/>
              <a:t>39</a:t>
            </a:fld>
            <a:endParaRPr lang="ko-KR" altLang="en-US"/>
          </a:p>
        </p:txBody>
      </p:sp>
      <p:sp>
        <p:nvSpPr>
          <p:cNvPr id="3" name="제목 2"/>
          <p:cNvSpPr>
            <a:spLocks noGrp="1"/>
          </p:cNvSpPr>
          <p:nvPr>
            <p:ph type="title"/>
          </p:nvPr>
        </p:nvSpPr>
        <p:spPr/>
        <p:txBody>
          <a:bodyPr/>
          <a:lstStyle/>
          <a:p>
            <a:r>
              <a:rPr lang="ko-KR" altLang="en-US" dirty="0" err="1" smtClean="0"/>
              <a:t>클러스터링</a:t>
            </a:r>
            <a:r>
              <a:rPr lang="ko-KR" altLang="en-US" dirty="0" smtClean="0"/>
              <a:t> </a:t>
            </a:r>
            <a:r>
              <a:rPr lang="ko-KR" altLang="en-US" dirty="0"/>
              <a:t>결과 출력</a:t>
            </a:r>
          </a:p>
        </p:txBody>
      </p:sp>
      <p:sp>
        <p:nvSpPr>
          <p:cNvPr id="4" name="내용 개체 틀 3"/>
          <p:cNvSpPr>
            <a:spLocks noGrp="1"/>
          </p:cNvSpPr>
          <p:nvPr>
            <p:ph idx="1"/>
          </p:nvPr>
        </p:nvSpPr>
        <p:spPr>
          <a:xfrm>
            <a:off x="297076" y="1193960"/>
            <a:ext cx="4602183" cy="5151503"/>
          </a:xfrm>
        </p:spPr>
        <p:txBody>
          <a:bodyPr/>
          <a:lstStyle/>
          <a:p>
            <a:r>
              <a:rPr lang="ko-KR" altLang="en-US" dirty="0"/>
              <a:t>각 클러스터에 속하는 이미지가 어떤 것인지 </a:t>
            </a:r>
            <a:r>
              <a:rPr lang="ko-KR" altLang="en-US" dirty="0" smtClean="0"/>
              <a:t>출력</a:t>
            </a:r>
            <a:endParaRPr lang="en-US" altLang="ko-KR" dirty="0" smtClean="0"/>
          </a:p>
          <a:p>
            <a:pPr lvl="1"/>
            <a:r>
              <a:rPr lang="ko-KR" altLang="en-US" dirty="0" smtClean="0"/>
              <a:t>행은 클러스터 번호</a:t>
            </a:r>
            <a:endParaRPr lang="en-US" altLang="ko-KR" dirty="0" smtClean="0"/>
          </a:p>
          <a:p>
            <a:pPr lvl="2"/>
            <a:r>
              <a:rPr lang="en-US" altLang="ko-KR" dirty="0" smtClean="0"/>
              <a:t>0~9</a:t>
            </a:r>
          </a:p>
          <a:p>
            <a:r>
              <a:rPr lang="ko-KR" altLang="en-US" dirty="0" smtClean="0"/>
              <a:t>각 행은 동일한 군집</a:t>
            </a:r>
            <a:endParaRPr lang="en-US" altLang="ko-KR" dirty="0" smtClean="0"/>
          </a:p>
          <a:p>
            <a:pPr lvl="1"/>
            <a:r>
              <a:rPr lang="ko-KR" altLang="en-US" dirty="0"/>
              <a:t>숫자가 다르면서 같은 클러스터로 분류된 이미지들이 문제</a:t>
            </a:r>
            <a:endParaRPr lang="en-US" altLang="ko-KR" dirty="0" smtClean="0"/>
          </a:p>
          <a:p>
            <a:pPr lvl="2"/>
            <a:r>
              <a:rPr lang="ko-KR" altLang="en-US" dirty="0" smtClean="0"/>
              <a:t>첫 군집이 틀린 것이 많음</a:t>
            </a:r>
            <a:endParaRPr lang="en-US" altLang="ko-KR" dirty="0" smtClean="0"/>
          </a:p>
          <a:p>
            <a:pPr lvl="1"/>
            <a:r>
              <a:rPr lang="en-US" altLang="ko-KR" dirty="0" err="1" smtClean="0"/>
              <a:t>n_init</a:t>
            </a:r>
            <a:r>
              <a:rPr lang="ko-KR" altLang="en-US" dirty="0" smtClean="0"/>
              <a:t>를 늘려서 시도</a:t>
            </a:r>
            <a:endParaRPr lang="en-US" altLang="ko-KR" dirty="0" smtClean="0"/>
          </a:p>
          <a:p>
            <a:r>
              <a:rPr lang="ko-KR" altLang="en-US" dirty="0"/>
              <a:t>여전히 </a:t>
            </a:r>
            <a:r>
              <a:rPr lang="ko-KR" altLang="en-US" dirty="0" err="1"/>
              <a:t>클러스터링</a:t>
            </a:r>
            <a:r>
              <a:rPr lang="ko-KR" altLang="en-US" dirty="0"/>
              <a:t> 결과를 시각화를 해야 </a:t>
            </a:r>
            <a:r>
              <a:rPr lang="ko-KR" altLang="en-US" dirty="0" smtClean="0"/>
              <a:t>문제</a:t>
            </a:r>
            <a:endParaRPr lang="en-US" altLang="ko-KR" dirty="0" smtClean="0"/>
          </a:p>
          <a:p>
            <a:pPr lvl="1"/>
            <a:r>
              <a:rPr lang="ko-KR" altLang="en-US" dirty="0" smtClean="0"/>
              <a:t>이를 </a:t>
            </a:r>
            <a:r>
              <a:rPr lang="ko-KR" altLang="en-US" dirty="0"/>
              <a:t>시행하려면 </a:t>
            </a:r>
            <a:r>
              <a:rPr lang="en-US" altLang="ko-KR" dirty="0"/>
              <a:t>2</a:t>
            </a:r>
            <a:r>
              <a:rPr lang="ko-KR" altLang="en-US" dirty="0"/>
              <a:t>차원 또는 </a:t>
            </a:r>
            <a:r>
              <a:rPr lang="en-US" altLang="ko-KR" dirty="0"/>
              <a:t>3</a:t>
            </a:r>
            <a:r>
              <a:rPr lang="ko-KR" altLang="en-US" dirty="0"/>
              <a:t>차원의 </a:t>
            </a:r>
            <a:r>
              <a:rPr lang="ko-KR" altLang="en-US" dirty="0" err="1"/>
              <a:t>잠재변수가</a:t>
            </a:r>
            <a:r>
              <a:rPr lang="ko-KR" altLang="en-US" dirty="0"/>
              <a:t> 가진 자원을 </a:t>
            </a:r>
            <a:r>
              <a:rPr lang="ko-KR" altLang="en-US" dirty="0" smtClean="0"/>
              <a:t>축소</a:t>
            </a:r>
            <a:endParaRPr lang="en-US" altLang="ko-KR" dirty="0" smtClean="0"/>
          </a:p>
          <a:p>
            <a:pPr lvl="1"/>
            <a:r>
              <a:rPr lang="en-US" altLang="ko-KR" dirty="0" smtClean="0"/>
              <a:t>t-SNE</a:t>
            </a:r>
            <a:r>
              <a:rPr lang="ko-KR" altLang="en-US" dirty="0" smtClean="0"/>
              <a:t>가 해결책</a:t>
            </a:r>
            <a:endParaRPr lang="en-US" altLang="ko-KR" dirty="0" smtClean="0"/>
          </a:p>
          <a:p>
            <a:pPr lvl="1"/>
            <a:endParaRPr lang="en-US" altLang="ko-KR" dirty="0"/>
          </a:p>
          <a:p>
            <a:endParaRPr lang="ko-KR" altLang="en-US" dirty="0"/>
          </a:p>
        </p:txBody>
      </p:sp>
      <p:pic>
        <p:nvPicPr>
          <p:cNvPr id="6" name="그림 5"/>
          <p:cNvPicPr>
            <a:picLocks noChangeAspect="1"/>
          </p:cNvPicPr>
          <p:nvPr/>
        </p:nvPicPr>
        <p:blipFill>
          <a:blip r:embed="rId2"/>
          <a:stretch>
            <a:fillRect/>
          </a:stretch>
        </p:blipFill>
        <p:spPr>
          <a:xfrm>
            <a:off x="4917465" y="1785325"/>
            <a:ext cx="3885086" cy="3787702"/>
          </a:xfrm>
          <a:prstGeom prst="rect">
            <a:avLst/>
          </a:prstGeom>
        </p:spPr>
      </p:pic>
    </p:spTree>
    <p:extLst>
      <p:ext uri="{BB962C8B-B14F-4D97-AF65-F5344CB8AC3E}">
        <p14:creationId xmlns:p14="http://schemas.microsoft.com/office/powerpoint/2010/main" val="97581437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직사각형 2"/>
          <p:cNvSpPr/>
          <p:nvPr/>
        </p:nvSpPr>
        <p:spPr>
          <a:xfrm>
            <a:off x="2639065" y="1636980"/>
            <a:ext cx="3725700" cy="707886"/>
          </a:xfrm>
          <a:prstGeom prst="rect">
            <a:avLst/>
          </a:prstGeom>
          <a:noFill/>
        </p:spPr>
        <p:txBody>
          <a:bodyPr wrap="none" lIns="91440" tIns="45720" rIns="91440" bIns="45720">
            <a:spAutoFit/>
          </a:bodyPr>
          <a:lstStyle/>
          <a:p>
            <a:pPr algn="ctr"/>
            <a:r>
              <a:rPr lang="en-US" altLang="ko-KR" sz="4000" b="0" cap="none" spc="0"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9</a:t>
            </a:r>
            <a:r>
              <a:rPr lang="ko-KR" altLang="en-US" sz="4000" b="0" cap="none" spc="0"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장 </a:t>
            </a:r>
            <a:r>
              <a:rPr lang="ko-KR" altLang="en-US" sz="4000" b="0" cap="none" spc="0" dirty="0" err="1"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오토인코더</a:t>
            </a:r>
            <a:endParaRPr lang="en-US" altLang="ko-KR" sz="40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4" name="직사각형 3"/>
          <p:cNvSpPr/>
          <p:nvPr/>
        </p:nvSpPr>
        <p:spPr>
          <a:xfrm>
            <a:off x="1484265" y="2765304"/>
            <a:ext cx="6035298" cy="1754326"/>
          </a:xfrm>
          <a:prstGeom prst="rect">
            <a:avLst/>
          </a:prstGeom>
          <a:noFill/>
        </p:spPr>
        <p:txBody>
          <a:bodyPr wrap="square" lIns="91440" tIns="45720" rIns="91440" bIns="45720">
            <a:spAutoFit/>
          </a:bodyPr>
          <a:lstStyle/>
          <a:p>
            <a:pPr algn="ctr"/>
            <a:r>
              <a:rPr lang="en-US" altLang="ko-KR" sz="5400" b="1" cap="none" spc="0" dirty="0" smtClean="0">
                <a:ln w="6600">
                  <a:solidFill>
                    <a:schemeClr val="accent2"/>
                  </a:solidFill>
                  <a:prstDash val="solid"/>
                </a:ln>
                <a:solidFill>
                  <a:srgbClr val="FFFFFF"/>
                </a:solidFill>
                <a:effectLst>
                  <a:outerShdw dist="38100" dir="2700000" algn="tl" rotWithShape="0">
                    <a:schemeClr val="accent2"/>
                  </a:outerShdw>
                </a:effectLst>
              </a:rPr>
              <a:t>1 MNIST </a:t>
            </a:r>
            <a:r>
              <a:rPr lang="ko-KR" altLang="en-US" sz="5400" b="1" cap="none" spc="0" dirty="0" err="1" smtClean="0">
                <a:ln w="6600">
                  <a:solidFill>
                    <a:schemeClr val="accent2"/>
                  </a:solidFill>
                  <a:prstDash val="solid"/>
                </a:ln>
                <a:solidFill>
                  <a:srgbClr val="FFFFFF"/>
                </a:solidFill>
                <a:effectLst>
                  <a:outerShdw dist="38100" dir="2700000" algn="tl" rotWithShape="0">
                    <a:schemeClr val="accent2"/>
                  </a:outerShdw>
                </a:effectLst>
              </a:rPr>
              <a:t>손글씨</a:t>
            </a:r>
            <a:r>
              <a:rPr lang="ko-KR" altLang="en-US" sz="5400" b="1" cap="none" spc="0" dirty="0" smtClean="0">
                <a:ln w="6600">
                  <a:solidFill>
                    <a:schemeClr val="accent2"/>
                  </a:solidFill>
                  <a:prstDash val="solid"/>
                </a:ln>
                <a:solidFill>
                  <a:srgbClr val="FFFFFF"/>
                </a:solidFill>
                <a:effectLst>
                  <a:outerShdw dist="38100" dir="2700000" algn="tl" rotWithShape="0">
                    <a:schemeClr val="accent2"/>
                  </a:outerShdw>
                </a:effectLst>
              </a:rPr>
              <a:t> 오토인코더에</a:t>
            </a:r>
            <a:r>
              <a:rPr lang="en-US" altLang="ko-KR" sz="5400" b="1" cap="none" spc="0" dirty="0" smtClean="0">
                <a:ln w="6600">
                  <a:solidFill>
                    <a:schemeClr val="accent2"/>
                  </a:solidFill>
                  <a:prstDash val="solid"/>
                </a:ln>
                <a:solidFill>
                  <a:srgbClr val="FFFFFF"/>
                </a:solidFill>
                <a:effectLst>
                  <a:outerShdw dist="38100" dir="2700000" algn="tl" rotWithShape="0">
                    <a:schemeClr val="accent2"/>
                  </a:outerShdw>
                </a:effectLst>
              </a:rPr>
              <a:t> </a:t>
            </a:r>
            <a:r>
              <a:rPr lang="ko-KR" altLang="en-US" sz="5400" b="1" cap="none" spc="0" dirty="0" smtClean="0">
                <a:ln w="6600">
                  <a:solidFill>
                    <a:schemeClr val="accent2"/>
                  </a:solidFill>
                  <a:prstDash val="solid"/>
                </a:ln>
                <a:solidFill>
                  <a:srgbClr val="FFFFFF"/>
                </a:solidFill>
                <a:effectLst>
                  <a:outerShdw dist="38100" dir="2700000" algn="tl" rotWithShape="0">
                    <a:schemeClr val="accent2"/>
                  </a:outerShdw>
                </a:effectLst>
              </a:rPr>
              <a:t>적용</a:t>
            </a:r>
            <a:endParaRPr lang="en-US" altLang="ko-KR" sz="5400" b="1" cap="none" spc="0" dirty="0">
              <a:ln w="6600">
                <a:solidFill>
                  <a:schemeClr val="accent2"/>
                </a:solidFill>
                <a:prstDash val="solid"/>
              </a:ln>
              <a:solidFill>
                <a:srgbClr val="FFFFFF"/>
              </a:solidFill>
              <a:effectLst>
                <a:outerShdw dist="38100" dir="2700000" algn="tl" rotWithShape="0">
                  <a:schemeClr val="accent2"/>
                </a:outerShdw>
              </a:effectLst>
            </a:endParaRPr>
          </a:p>
        </p:txBody>
      </p:sp>
      <p:sp>
        <p:nvSpPr>
          <p:cNvPr id="5" name="직사각형 4"/>
          <p:cNvSpPr/>
          <p:nvPr/>
        </p:nvSpPr>
        <p:spPr>
          <a:xfrm>
            <a:off x="4105812" y="4940068"/>
            <a:ext cx="792204" cy="707886"/>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altLang="ko-KR" sz="4000" b="1" dirty="0" smtClean="0">
                <a:ln/>
                <a:solidFill>
                  <a:schemeClr val="accent3"/>
                </a:solidFill>
              </a:rPr>
              <a:t>1h</a:t>
            </a:r>
            <a:endParaRPr lang="en-US" altLang="ko-KR" sz="4000" b="1" dirty="0">
              <a:ln/>
              <a:solidFill>
                <a:schemeClr val="accent3"/>
              </a:solidFill>
            </a:endParaRPr>
          </a:p>
        </p:txBody>
      </p:sp>
    </p:spTree>
    <p:extLst>
      <p:ext uri="{BB962C8B-B14F-4D97-AF65-F5344CB8AC3E}">
        <p14:creationId xmlns:p14="http://schemas.microsoft.com/office/powerpoint/2010/main" val="286648114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번호 개체 틀 1"/>
          <p:cNvSpPr>
            <a:spLocks noGrp="1"/>
          </p:cNvSpPr>
          <p:nvPr>
            <p:ph type="sldNum" sz="quarter" idx="4"/>
          </p:nvPr>
        </p:nvSpPr>
        <p:spPr/>
        <p:txBody>
          <a:bodyPr/>
          <a:lstStyle/>
          <a:p>
            <a:fld id="{B4F3E208-3B10-45C3-AB64-9D3429F1AD1A}" type="slidenum">
              <a:rPr lang="ko-KR" altLang="en-US" smtClean="0"/>
              <a:t>40</a:t>
            </a:fld>
            <a:endParaRPr lang="ko-KR" altLang="en-US"/>
          </a:p>
        </p:txBody>
      </p:sp>
      <p:sp>
        <p:nvSpPr>
          <p:cNvPr id="3" name="제목 2"/>
          <p:cNvSpPr>
            <a:spLocks noGrp="1"/>
          </p:cNvSpPr>
          <p:nvPr>
            <p:ph type="title"/>
          </p:nvPr>
        </p:nvSpPr>
        <p:spPr/>
        <p:txBody>
          <a:bodyPr/>
          <a:lstStyle/>
          <a:p>
            <a:r>
              <a:rPr lang="ko-KR" altLang="en-US" dirty="0" err="1" smtClean="0"/>
              <a:t>클러스터링</a:t>
            </a:r>
            <a:r>
              <a:rPr lang="ko-KR" altLang="en-US" dirty="0" smtClean="0"/>
              <a:t> </a:t>
            </a:r>
            <a:r>
              <a:rPr lang="ko-KR" altLang="en-US" dirty="0"/>
              <a:t>결과 </a:t>
            </a:r>
            <a:r>
              <a:rPr lang="ko-KR" altLang="en-US" dirty="0" smtClean="0"/>
              <a:t>출력 소스</a:t>
            </a:r>
            <a:endParaRPr lang="ko-KR" altLang="en-US" dirty="0"/>
          </a:p>
        </p:txBody>
      </p:sp>
      <p:sp>
        <p:nvSpPr>
          <p:cNvPr id="4" name="내용 개체 틀 3"/>
          <p:cNvSpPr>
            <a:spLocks noGrp="1"/>
          </p:cNvSpPr>
          <p:nvPr>
            <p:ph idx="1"/>
          </p:nvPr>
        </p:nvSpPr>
        <p:spPr>
          <a:xfrm>
            <a:off x="297076" y="1193960"/>
            <a:ext cx="3928415" cy="5151503"/>
          </a:xfrm>
        </p:spPr>
        <p:txBody>
          <a:bodyPr/>
          <a:lstStyle/>
          <a:p>
            <a:endParaRPr lang="ko-KR" altLang="en-US" dirty="0"/>
          </a:p>
        </p:txBody>
      </p:sp>
      <p:sp>
        <p:nvSpPr>
          <p:cNvPr id="5" name="직사각형 4"/>
          <p:cNvSpPr/>
          <p:nvPr/>
        </p:nvSpPr>
        <p:spPr>
          <a:xfrm>
            <a:off x="297076" y="2022042"/>
            <a:ext cx="4871690" cy="2677656"/>
          </a:xfrm>
          <a:prstGeom prst="rect">
            <a:avLst/>
          </a:prstGeom>
        </p:spPr>
        <p:txBody>
          <a:bodyPr wrap="square">
            <a:spAutoFit/>
          </a:bodyPr>
          <a:lstStyle/>
          <a:p>
            <a:r>
              <a:rPr lang="en-US" altLang="ko-KR" sz="1400" dirty="0">
                <a:solidFill>
                  <a:srgbClr val="008000"/>
                </a:solidFill>
                <a:latin typeface="Courier New" panose="02070309020205020404" pitchFamily="49" charset="0"/>
              </a:rPr>
              <a:t># 9.14 </a:t>
            </a:r>
            <a:r>
              <a:rPr lang="ko-KR" altLang="en-US" sz="1400" dirty="0" err="1">
                <a:solidFill>
                  <a:srgbClr val="008000"/>
                </a:solidFill>
                <a:latin typeface="Courier New" panose="02070309020205020404" pitchFamily="49" charset="0"/>
              </a:rPr>
              <a:t>클러스터링</a:t>
            </a:r>
            <a:r>
              <a:rPr lang="ko-KR" altLang="en-US" sz="1400" dirty="0">
                <a:solidFill>
                  <a:srgbClr val="008000"/>
                </a:solidFill>
                <a:latin typeface="Courier New" panose="02070309020205020404" pitchFamily="49" charset="0"/>
              </a:rPr>
              <a:t> 결과 출력</a:t>
            </a:r>
            <a:endParaRPr lang="ko-KR" altLang="en-US" sz="1400" dirty="0">
              <a:solidFill>
                <a:srgbClr val="000000"/>
              </a:solidFill>
              <a:latin typeface="Courier New" panose="02070309020205020404" pitchFamily="49" charset="0"/>
            </a:endParaRPr>
          </a:p>
          <a:p>
            <a:r>
              <a:rPr lang="en-US" altLang="ko-KR" sz="1400" dirty="0" err="1">
                <a:solidFill>
                  <a:srgbClr val="000000"/>
                </a:solidFill>
                <a:latin typeface="Courier New" panose="02070309020205020404" pitchFamily="49" charset="0"/>
              </a:rPr>
              <a:t>plt.figure</a:t>
            </a:r>
            <a:r>
              <a:rPr lang="en-US" altLang="ko-KR" sz="1400" dirty="0">
                <a:solidFill>
                  <a:srgbClr val="000000"/>
                </a:solidFill>
                <a:latin typeface="Courier New" panose="02070309020205020404" pitchFamily="49" charset="0"/>
              </a:rPr>
              <a:t>(</a:t>
            </a:r>
            <a:r>
              <a:rPr lang="en-US" altLang="ko-KR" sz="1400" dirty="0" err="1">
                <a:solidFill>
                  <a:srgbClr val="000000"/>
                </a:solidFill>
                <a:latin typeface="Courier New" panose="02070309020205020404" pitchFamily="49" charset="0"/>
              </a:rPr>
              <a:t>figsize</a:t>
            </a:r>
            <a:r>
              <a:rPr lang="en-US" altLang="ko-KR" sz="1400" dirty="0">
                <a:solidFill>
                  <a:srgbClr val="000000"/>
                </a:solidFill>
                <a:latin typeface="Courier New" panose="02070309020205020404" pitchFamily="49" charset="0"/>
              </a:rPr>
              <a:t>=(</a:t>
            </a:r>
            <a:r>
              <a:rPr lang="en-US" altLang="ko-KR" sz="1400" dirty="0">
                <a:solidFill>
                  <a:srgbClr val="09885A"/>
                </a:solidFill>
                <a:latin typeface="Courier New" panose="02070309020205020404" pitchFamily="49" charset="0"/>
              </a:rPr>
              <a:t>12</a:t>
            </a:r>
            <a:r>
              <a:rPr lang="en-US" altLang="ko-KR" sz="1400" dirty="0">
                <a:solidFill>
                  <a:srgbClr val="000000"/>
                </a:solidFill>
                <a:latin typeface="Courier New" panose="02070309020205020404" pitchFamily="49" charset="0"/>
              </a:rPr>
              <a:t>,</a:t>
            </a:r>
            <a:r>
              <a:rPr lang="en-US" altLang="ko-KR" sz="1400" dirty="0">
                <a:solidFill>
                  <a:srgbClr val="09885A"/>
                </a:solidFill>
                <a:latin typeface="Courier New" panose="02070309020205020404" pitchFamily="49" charset="0"/>
              </a:rPr>
              <a:t>12</a:t>
            </a:r>
            <a:r>
              <a:rPr lang="en-US" altLang="ko-KR" sz="1400" dirty="0">
                <a:solidFill>
                  <a:srgbClr val="000000"/>
                </a:solidFill>
                <a:latin typeface="Courier New" panose="02070309020205020404" pitchFamily="49" charset="0"/>
              </a:rPr>
              <a:t>))</a:t>
            </a:r>
          </a:p>
          <a:p>
            <a:r>
              <a:rPr lang="en-US" altLang="ko-KR" sz="1400" dirty="0">
                <a:solidFill>
                  <a:srgbClr val="000000"/>
                </a:solidFill>
                <a:latin typeface="Courier New" panose="02070309020205020404" pitchFamily="49" charset="0"/>
              </a:rPr>
              <a:t/>
            </a:r>
            <a:br>
              <a:rPr lang="en-US" altLang="ko-KR" sz="1400" dirty="0">
                <a:solidFill>
                  <a:srgbClr val="000000"/>
                </a:solidFill>
                <a:latin typeface="Courier New" panose="02070309020205020404" pitchFamily="49" charset="0"/>
              </a:rPr>
            </a:br>
            <a:r>
              <a:rPr lang="en-US" altLang="ko-KR" sz="1400" dirty="0">
                <a:solidFill>
                  <a:srgbClr val="AF00DB"/>
                </a:solidFill>
                <a:latin typeface="Courier New" panose="02070309020205020404" pitchFamily="49" charset="0"/>
              </a:rPr>
              <a:t>for</a:t>
            </a:r>
            <a:r>
              <a:rPr lang="en-US" altLang="ko-KR" sz="1400" dirty="0">
                <a:solidFill>
                  <a:srgbClr val="000000"/>
                </a:solidFill>
                <a:latin typeface="Courier New" panose="02070309020205020404" pitchFamily="49" charset="0"/>
              </a:rPr>
              <a:t> </a:t>
            </a:r>
            <a:r>
              <a:rPr lang="en-US" altLang="ko-KR" sz="1400" dirty="0" err="1">
                <a:solidFill>
                  <a:srgbClr val="000000"/>
                </a:solidFill>
                <a:latin typeface="Courier New" panose="02070309020205020404" pitchFamily="49" charset="0"/>
              </a:rPr>
              <a:t>i</a:t>
            </a:r>
            <a:r>
              <a:rPr lang="en-US" altLang="ko-KR" sz="1400" dirty="0">
                <a:solidFill>
                  <a:srgbClr val="000000"/>
                </a:solidFill>
                <a:latin typeface="Courier New" panose="02070309020205020404" pitchFamily="49" charset="0"/>
              </a:rPr>
              <a:t> </a:t>
            </a:r>
            <a:r>
              <a:rPr lang="en-US" altLang="ko-KR" sz="1400" dirty="0">
                <a:solidFill>
                  <a:srgbClr val="0000FF"/>
                </a:solidFill>
                <a:latin typeface="Courier New" panose="02070309020205020404" pitchFamily="49" charset="0"/>
              </a:rPr>
              <a:t>in</a:t>
            </a:r>
            <a:r>
              <a:rPr lang="en-US" altLang="ko-KR" sz="1400" dirty="0">
                <a:solidFill>
                  <a:srgbClr val="000000"/>
                </a:solidFill>
                <a:latin typeface="Courier New" panose="02070309020205020404" pitchFamily="49" charset="0"/>
              </a:rPr>
              <a:t> </a:t>
            </a:r>
            <a:r>
              <a:rPr lang="en-US" altLang="ko-KR" sz="1400" dirty="0">
                <a:solidFill>
                  <a:srgbClr val="795E26"/>
                </a:solidFill>
                <a:latin typeface="Courier New" panose="02070309020205020404" pitchFamily="49" charset="0"/>
              </a:rPr>
              <a:t>range</a:t>
            </a:r>
            <a:r>
              <a:rPr lang="en-US" altLang="ko-KR" sz="1400" dirty="0">
                <a:solidFill>
                  <a:srgbClr val="000000"/>
                </a:solidFill>
                <a:latin typeface="Courier New" panose="02070309020205020404" pitchFamily="49" charset="0"/>
              </a:rPr>
              <a:t>(</a:t>
            </a:r>
            <a:r>
              <a:rPr lang="en-US" altLang="ko-KR" sz="1400" dirty="0">
                <a:solidFill>
                  <a:srgbClr val="09885A"/>
                </a:solidFill>
                <a:latin typeface="Courier New" panose="02070309020205020404" pitchFamily="49" charset="0"/>
              </a:rPr>
              <a:t>10</a:t>
            </a:r>
            <a:r>
              <a:rPr lang="en-US" altLang="ko-KR" sz="1400" dirty="0">
                <a:solidFill>
                  <a:srgbClr val="000000"/>
                </a:solidFill>
                <a:latin typeface="Courier New" panose="02070309020205020404" pitchFamily="49" charset="0"/>
              </a:rPr>
              <a:t>):</a:t>
            </a:r>
          </a:p>
          <a:p>
            <a:r>
              <a:rPr lang="en-US" altLang="ko-KR" sz="1400" dirty="0">
                <a:solidFill>
                  <a:srgbClr val="000000"/>
                </a:solidFill>
                <a:latin typeface="Courier New" panose="02070309020205020404" pitchFamily="49" charset="0"/>
              </a:rPr>
              <a:t>    images = </a:t>
            </a:r>
            <a:r>
              <a:rPr lang="en-US" altLang="ko-KR" sz="1400" dirty="0" err="1">
                <a:solidFill>
                  <a:srgbClr val="000000"/>
                </a:solidFill>
                <a:latin typeface="Courier New" panose="02070309020205020404" pitchFamily="49" charset="0"/>
              </a:rPr>
              <a:t>train_X</a:t>
            </a:r>
            <a:r>
              <a:rPr lang="en-US" altLang="ko-KR" sz="1400" dirty="0">
                <a:solidFill>
                  <a:srgbClr val="000000"/>
                </a:solidFill>
                <a:latin typeface="Courier New" panose="02070309020205020404" pitchFamily="49" charset="0"/>
              </a:rPr>
              <a:t>[</a:t>
            </a:r>
            <a:r>
              <a:rPr lang="en-US" altLang="ko-KR" sz="1400" dirty="0" err="1">
                <a:solidFill>
                  <a:srgbClr val="000000"/>
                </a:solidFill>
                <a:latin typeface="Courier New" panose="02070309020205020404" pitchFamily="49" charset="0"/>
              </a:rPr>
              <a:t>kmeans.labels</a:t>
            </a:r>
            <a:r>
              <a:rPr lang="en-US" altLang="ko-KR" sz="1400" dirty="0">
                <a:solidFill>
                  <a:srgbClr val="000000"/>
                </a:solidFill>
                <a:latin typeface="Courier New" panose="02070309020205020404" pitchFamily="49" charset="0"/>
              </a:rPr>
              <a:t>_ == </a:t>
            </a:r>
            <a:r>
              <a:rPr lang="en-US" altLang="ko-KR" sz="1400" dirty="0" err="1">
                <a:solidFill>
                  <a:srgbClr val="000000"/>
                </a:solidFill>
                <a:latin typeface="Courier New" panose="02070309020205020404" pitchFamily="49" charset="0"/>
              </a:rPr>
              <a:t>i</a:t>
            </a:r>
            <a:r>
              <a:rPr lang="en-US" altLang="ko-KR" sz="1400" dirty="0">
                <a:solidFill>
                  <a:srgbClr val="000000"/>
                </a:solidFill>
                <a:latin typeface="Courier New" panose="02070309020205020404" pitchFamily="49" charset="0"/>
              </a:rPr>
              <a:t>]</a:t>
            </a:r>
          </a:p>
          <a:p>
            <a:r>
              <a:rPr lang="en-US" altLang="ko-KR" sz="1400" dirty="0">
                <a:solidFill>
                  <a:srgbClr val="000000"/>
                </a:solidFill>
                <a:latin typeface="Courier New" panose="02070309020205020404" pitchFamily="49" charset="0"/>
              </a:rPr>
              <a:t>    </a:t>
            </a:r>
            <a:r>
              <a:rPr lang="en-US" altLang="ko-KR" sz="1400" dirty="0">
                <a:solidFill>
                  <a:srgbClr val="AF00DB"/>
                </a:solidFill>
                <a:latin typeface="Courier New" panose="02070309020205020404" pitchFamily="49" charset="0"/>
              </a:rPr>
              <a:t>for</a:t>
            </a:r>
            <a:r>
              <a:rPr lang="en-US" altLang="ko-KR" sz="1400" dirty="0">
                <a:solidFill>
                  <a:srgbClr val="000000"/>
                </a:solidFill>
                <a:latin typeface="Courier New" panose="02070309020205020404" pitchFamily="49" charset="0"/>
              </a:rPr>
              <a:t> c </a:t>
            </a:r>
            <a:r>
              <a:rPr lang="en-US" altLang="ko-KR" sz="1400" dirty="0">
                <a:solidFill>
                  <a:srgbClr val="0000FF"/>
                </a:solidFill>
                <a:latin typeface="Courier New" panose="02070309020205020404" pitchFamily="49" charset="0"/>
              </a:rPr>
              <a:t>in</a:t>
            </a:r>
            <a:r>
              <a:rPr lang="en-US" altLang="ko-KR" sz="1400" dirty="0">
                <a:solidFill>
                  <a:srgbClr val="000000"/>
                </a:solidFill>
                <a:latin typeface="Courier New" panose="02070309020205020404" pitchFamily="49" charset="0"/>
              </a:rPr>
              <a:t> </a:t>
            </a:r>
            <a:r>
              <a:rPr lang="en-US" altLang="ko-KR" sz="1400" dirty="0">
                <a:solidFill>
                  <a:srgbClr val="795E26"/>
                </a:solidFill>
                <a:latin typeface="Courier New" panose="02070309020205020404" pitchFamily="49" charset="0"/>
              </a:rPr>
              <a:t>range</a:t>
            </a:r>
            <a:r>
              <a:rPr lang="en-US" altLang="ko-KR" sz="1400" dirty="0">
                <a:solidFill>
                  <a:srgbClr val="000000"/>
                </a:solidFill>
                <a:latin typeface="Courier New" panose="02070309020205020404" pitchFamily="49" charset="0"/>
              </a:rPr>
              <a:t>(</a:t>
            </a:r>
            <a:r>
              <a:rPr lang="en-US" altLang="ko-KR" sz="1400" dirty="0">
                <a:solidFill>
                  <a:srgbClr val="09885A"/>
                </a:solidFill>
                <a:latin typeface="Courier New" panose="02070309020205020404" pitchFamily="49" charset="0"/>
              </a:rPr>
              <a:t>10</a:t>
            </a:r>
            <a:r>
              <a:rPr lang="en-US" altLang="ko-KR" sz="1400" dirty="0">
                <a:solidFill>
                  <a:srgbClr val="000000"/>
                </a:solidFill>
                <a:latin typeface="Courier New" panose="02070309020205020404" pitchFamily="49" charset="0"/>
              </a:rPr>
              <a:t>):</a:t>
            </a:r>
          </a:p>
          <a:p>
            <a:r>
              <a:rPr lang="en-US" altLang="ko-KR" sz="1400" dirty="0">
                <a:solidFill>
                  <a:srgbClr val="000000"/>
                </a:solidFill>
                <a:latin typeface="Courier New" panose="02070309020205020404" pitchFamily="49" charset="0"/>
              </a:rPr>
              <a:t>        </a:t>
            </a:r>
            <a:r>
              <a:rPr lang="en-US" altLang="ko-KR" sz="1400" dirty="0" err="1">
                <a:solidFill>
                  <a:srgbClr val="000000"/>
                </a:solidFill>
                <a:latin typeface="Courier New" panose="02070309020205020404" pitchFamily="49" charset="0"/>
              </a:rPr>
              <a:t>plt.subplot</a:t>
            </a:r>
            <a:r>
              <a:rPr lang="en-US" altLang="ko-KR" sz="1400" dirty="0">
                <a:solidFill>
                  <a:srgbClr val="000000"/>
                </a:solidFill>
                <a:latin typeface="Courier New" panose="02070309020205020404" pitchFamily="49" charset="0"/>
              </a:rPr>
              <a:t>(</a:t>
            </a:r>
            <a:r>
              <a:rPr lang="en-US" altLang="ko-KR" sz="1400" dirty="0">
                <a:solidFill>
                  <a:srgbClr val="09885A"/>
                </a:solidFill>
                <a:latin typeface="Courier New" panose="02070309020205020404" pitchFamily="49" charset="0"/>
              </a:rPr>
              <a:t>10</a:t>
            </a:r>
            <a:r>
              <a:rPr lang="en-US" altLang="ko-KR" sz="1400" dirty="0">
                <a:solidFill>
                  <a:srgbClr val="000000"/>
                </a:solidFill>
                <a:latin typeface="Courier New" panose="02070309020205020404" pitchFamily="49" charset="0"/>
              </a:rPr>
              <a:t>, </a:t>
            </a:r>
            <a:r>
              <a:rPr lang="en-US" altLang="ko-KR" sz="1400" dirty="0">
                <a:solidFill>
                  <a:srgbClr val="09885A"/>
                </a:solidFill>
                <a:latin typeface="Courier New" panose="02070309020205020404" pitchFamily="49" charset="0"/>
              </a:rPr>
              <a:t>10</a:t>
            </a:r>
            <a:r>
              <a:rPr lang="en-US" altLang="ko-KR" sz="1400" dirty="0">
                <a:solidFill>
                  <a:srgbClr val="000000"/>
                </a:solidFill>
                <a:latin typeface="Courier New" panose="02070309020205020404" pitchFamily="49" charset="0"/>
              </a:rPr>
              <a:t>, </a:t>
            </a:r>
            <a:r>
              <a:rPr lang="en-US" altLang="ko-KR" sz="1400" dirty="0" err="1">
                <a:solidFill>
                  <a:srgbClr val="000000"/>
                </a:solidFill>
                <a:latin typeface="Courier New" panose="02070309020205020404" pitchFamily="49" charset="0"/>
              </a:rPr>
              <a:t>i</a:t>
            </a:r>
            <a:r>
              <a:rPr lang="en-US" altLang="ko-KR" sz="1400" dirty="0">
                <a:solidFill>
                  <a:srgbClr val="000000"/>
                </a:solidFill>
                <a:latin typeface="Courier New" panose="02070309020205020404" pitchFamily="49" charset="0"/>
              </a:rPr>
              <a:t>*</a:t>
            </a:r>
            <a:r>
              <a:rPr lang="en-US" altLang="ko-KR" sz="1400" dirty="0">
                <a:solidFill>
                  <a:srgbClr val="09885A"/>
                </a:solidFill>
                <a:latin typeface="Courier New" panose="02070309020205020404" pitchFamily="49" charset="0"/>
              </a:rPr>
              <a:t>10</a:t>
            </a:r>
            <a:r>
              <a:rPr lang="en-US" altLang="ko-KR" sz="1400" dirty="0">
                <a:solidFill>
                  <a:srgbClr val="000000"/>
                </a:solidFill>
                <a:latin typeface="Courier New" panose="02070309020205020404" pitchFamily="49" charset="0"/>
              </a:rPr>
              <a:t>+c+</a:t>
            </a:r>
            <a:r>
              <a:rPr lang="en-US" altLang="ko-KR" sz="1400" dirty="0">
                <a:solidFill>
                  <a:srgbClr val="09885A"/>
                </a:solidFill>
                <a:latin typeface="Courier New" panose="02070309020205020404" pitchFamily="49" charset="0"/>
              </a:rPr>
              <a:t>1</a:t>
            </a:r>
            <a:r>
              <a:rPr lang="en-US" altLang="ko-KR" sz="1400" dirty="0">
                <a:solidFill>
                  <a:srgbClr val="000000"/>
                </a:solidFill>
                <a:latin typeface="Courier New" panose="02070309020205020404" pitchFamily="49" charset="0"/>
              </a:rPr>
              <a:t>)</a:t>
            </a:r>
          </a:p>
          <a:p>
            <a:r>
              <a:rPr lang="en-US" altLang="ko-KR" sz="1400" dirty="0">
                <a:solidFill>
                  <a:srgbClr val="000000"/>
                </a:solidFill>
                <a:latin typeface="Courier New" panose="02070309020205020404" pitchFamily="49" charset="0"/>
              </a:rPr>
              <a:t>        </a:t>
            </a:r>
            <a:r>
              <a:rPr lang="en-US" altLang="ko-KR" sz="1400" dirty="0" err="1">
                <a:solidFill>
                  <a:srgbClr val="000000"/>
                </a:solidFill>
                <a:latin typeface="Courier New" panose="02070309020205020404" pitchFamily="49" charset="0"/>
              </a:rPr>
              <a:t>plt.imshow</a:t>
            </a:r>
            <a:r>
              <a:rPr lang="en-US" altLang="ko-KR" sz="1400" dirty="0">
                <a:solidFill>
                  <a:srgbClr val="000000"/>
                </a:solidFill>
                <a:latin typeface="Courier New" panose="02070309020205020404" pitchFamily="49" charset="0"/>
              </a:rPr>
              <a:t>(images[c].reshape(</a:t>
            </a:r>
            <a:r>
              <a:rPr lang="en-US" altLang="ko-KR" sz="1400" dirty="0">
                <a:solidFill>
                  <a:srgbClr val="09885A"/>
                </a:solidFill>
                <a:latin typeface="Courier New" panose="02070309020205020404" pitchFamily="49" charset="0"/>
              </a:rPr>
              <a:t>28</a:t>
            </a:r>
            <a:r>
              <a:rPr lang="en-US" altLang="ko-KR" sz="1400" dirty="0">
                <a:solidFill>
                  <a:srgbClr val="000000"/>
                </a:solidFill>
                <a:latin typeface="Courier New" panose="02070309020205020404" pitchFamily="49" charset="0"/>
              </a:rPr>
              <a:t>,</a:t>
            </a:r>
            <a:r>
              <a:rPr lang="en-US" altLang="ko-KR" sz="1400" dirty="0">
                <a:solidFill>
                  <a:srgbClr val="09885A"/>
                </a:solidFill>
                <a:latin typeface="Courier New" panose="02070309020205020404" pitchFamily="49" charset="0"/>
              </a:rPr>
              <a:t>28</a:t>
            </a:r>
            <a:r>
              <a:rPr lang="en-US" altLang="ko-KR" sz="1400" dirty="0" smtClean="0">
                <a:solidFill>
                  <a:srgbClr val="000000"/>
                </a:solidFill>
                <a:latin typeface="Courier New" panose="02070309020205020404" pitchFamily="49" charset="0"/>
              </a:rPr>
              <a:t>),</a:t>
            </a:r>
          </a:p>
          <a:p>
            <a:r>
              <a:rPr lang="en-US" altLang="ko-KR" sz="1400" dirty="0">
                <a:solidFill>
                  <a:srgbClr val="000000"/>
                </a:solidFill>
                <a:latin typeface="Courier New" panose="02070309020205020404" pitchFamily="49" charset="0"/>
              </a:rPr>
              <a:t> </a:t>
            </a:r>
            <a:r>
              <a:rPr lang="en-US" altLang="ko-KR" sz="1400" dirty="0" smtClean="0">
                <a:solidFill>
                  <a:srgbClr val="000000"/>
                </a:solidFill>
                <a:latin typeface="Courier New" panose="02070309020205020404" pitchFamily="49" charset="0"/>
              </a:rPr>
              <a:t>                 </a:t>
            </a:r>
            <a:r>
              <a:rPr lang="en-US" altLang="ko-KR" sz="1400" dirty="0">
                <a:solidFill>
                  <a:srgbClr val="000000"/>
                </a:solidFill>
                <a:latin typeface="Courier New" panose="02070309020205020404" pitchFamily="49" charset="0"/>
              </a:rPr>
              <a:t> </a:t>
            </a:r>
            <a:r>
              <a:rPr lang="en-US" altLang="ko-KR" sz="1400" dirty="0" err="1">
                <a:solidFill>
                  <a:srgbClr val="000000"/>
                </a:solidFill>
                <a:latin typeface="Courier New" panose="02070309020205020404" pitchFamily="49" charset="0"/>
              </a:rPr>
              <a:t>cmap</a:t>
            </a:r>
            <a:r>
              <a:rPr lang="en-US" altLang="ko-KR" sz="1400" dirty="0">
                <a:solidFill>
                  <a:srgbClr val="000000"/>
                </a:solidFill>
                <a:latin typeface="Courier New" panose="02070309020205020404" pitchFamily="49" charset="0"/>
              </a:rPr>
              <a:t>=</a:t>
            </a:r>
            <a:r>
              <a:rPr lang="en-US" altLang="ko-KR" sz="1400" dirty="0">
                <a:solidFill>
                  <a:srgbClr val="A31515"/>
                </a:solidFill>
                <a:latin typeface="Courier New" panose="02070309020205020404" pitchFamily="49" charset="0"/>
              </a:rPr>
              <a:t>'gray'</a:t>
            </a:r>
            <a:r>
              <a:rPr lang="en-US" altLang="ko-KR" sz="1400" dirty="0">
                <a:solidFill>
                  <a:srgbClr val="000000"/>
                </a:solidFill>
                <a:latin typeface="Courier New" panose="02070309020205020404" pitchFamily="49" charset="0"/>
              </a:rPr>
              <a:t>)</a:t>
            </a:r>
          </a:p>
          <a:p>
            <a:r>
              <a:rPr lang="en-US" altLang="ko-KR" sz="1400" dirty="0">
                <a:solidFill>
                  <a:srgbClr val="000000"/>
                </a:solidFill>
                <a:latin typeface="Courier New" panose="02070309020205020404" pitchFamily="49" charset="0"/>
              </a:rPr>
              <a:t>        </a:t>
            </a:r>
            <a:r>
              <a:rPr lang="en-US" altLang="ko-KR" sz="1400" dirty="0" err="1">
                <a:solidFill>
                  <a:srgbClr val="000000"/>
                </a:solidFill>
                <a:latin typeface="Courier New" panose="02070309020205020404" pitchFamily="49" charset="0"/>
              </a:rPr>
              <a:t>plt.axis</a:t>
            </a:r>
            <a:r>
              <a:rPr lang="en-US" altLang="ko-KR" sz="1400" dirty="0">
                <a:solidFill>
                  <a:srgbClr val="000000"/>
                </a:solidFill>
                <a:latin typeface="Courier New" panose="02070309020205020404" pitchFamily="49" charset="0"/>
              </a:rPr>
              <a:t>(</a:t>
            </a:r>
            <a:r>
              <a:rPr lang="en-US" altLang="ko-KR" sz="1400" dirty="0">
                <a:solidFill>
                  <a:srgbClr val="A31515"/>
                </a:solidFill>
                <a:latin typeface="Courier New" panose="02070309020205020404" pitchFamily="49" charset="0"/>
              </a:rPr>
              <a:t>'off'</a:t>
            </a:r>
            <a:r>
              <a:rPr lang="en-US" altLang="ko-KR" sz="1400" dirty="0">
                <a:solidFill>
                  <a:srgbClr val="000000"/>
                </a:solidFill>
                <a:latin typeface="Courier New" panose="02070309020205020404" pitchFamily="49" charset="0"/>
              </a:rPr>
              <a:t>)</a:t>
            </a:r>
          </a:p>
          <a:p>
            <a:r>
              <a:rPr lang="en-US" altLang="ko-KR" sz="1400" dirty="0">
                <a:solidFill>
                  <a:srgbClr val="000000"/>
                </a:solidFill>
                <a:latin typeface="Courier New" panose="02070309020205020404" pitchFamily="49" charset="0"/>
              </a:rPr>
              <a:t>        </a:t>
            </a:r>
          </a:p>
          <a:p>
            <a:r>
              <a:rPr lang="en-US" altLang="ko-KR" sz="1400" dirty="0" err="1">
                <a:solidFill>
                  <a:srgbClr val="000000"/>
                </a:solidFill>
                <a:latin typeface="Courier New" panose="02070309020205020404" pitchFamily="49" charset="0"/>
              </a:rPr>
              <a:t>plt.show</a:t>
            </a:r>
            <a:r>
              <a:rPr lang="en-US" altLang="ko-KR" sz="1400" dirty="0">
                <a:solidFill>
                  <a:srgbClr val="000000"/>
                </a:solidFill>
                <a:latin typeface="Courier New" panose="02070309020205020404" pitchFamily="49" charset="0"/>
              </a:rPr>
              <a:t>()</a:t>
            </a:r>
            <a:endParaRPr lang="en-US" altLang="ko-KR" sz="1400" b="0" dirty="0">
              <a:solidFill>
                <a:srgbClr val="000000"/>
              </a:solidFill>
              <a:effectLst/>
              <a:latin typeface="Courier New" panose="02070309020205020404" pitchFamily="49" charset="0"/>
            </a:endParaRPr>
          </a:p>
        </p:txBody>
      </p:sp>
      <p:pic>
        <p:nvPicPr>
          <p:cNvPr id="6" name="그림 5"/>
          <p:cNvPicPr>
            <a:picLocks noChangeAspect="1"/>
          </p:cNvPicPr>
          <p:nvPr/>
        </p:nvPicPr>
        <p:blipFill>
          <a:blip r:embed="rId2"/>
          <a:stretch>
            <a:fillRect/>
          </a:stretch>
        </p:blipFill>
        <p:spPr>
          <a:xfrm>
            <a:off x="5065335" y="1717043"/>
            <a:ext cx="3925506" cy="3827109"/>
          </a:xfrm>
          <a:prstGeom prst="rect">
            <a:avLst/>
          </a:prstGeom>
        </p:spPr>
      </p:pic>
    </p:spTree>
    <p:extLst>
      <p:ext uri="{BB962C8B-B14F-4D97-AF65-F5344CB8AC3E}">
        <p14:creationId xmlns:p14="http://schemas.microsoft.com/office/powerpoint/2010/main" val="361029327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번호 개체 틀 1"/>
          <p:cNvSpPr>
            <a:spLocks noGrp="1"/>
          </p:cNvSpPr>
          <p:nvPr>
            <p:ph type="sldNum" sz="quarter" idx="4"/>
          </p:nvPr>
        </p:nvSpPr>
        <p:spPr/>
        <p:txBody>
          <a:bodyPr/>
          <a:lstStyle/>
          <a:p>
            <a:fld id="{B4F3E208-3B10-45C3-AB64-9D3429F1AD1A}" type="slidenum">
              <a:rPr lang="ko-KR" altLang="en-US" smtClean="0"/>
              <a:t>41</a:t>
            </a:fld>
            <a:endParaRPr lang="ko-KR" altLang="en-US"/>
          </a:p>
        </p:txBody>
      </p:sp>
      <p:sp>
        <p:nvSpPr>
          <p:cNvPr id="3" name="제목 2"/>
          <p:cNvSpPr>
            <a:spLocks noGrp="1"/>
          </p:cNvSpPr>
          <p:nvPr>
            <p:ph type="title"/>
          </p:nvPr>
        </p:nvSpPr>
        <p:spPr/>
        <p:txBody>
          <a:bodyPr/>
          <a:lstStyle/>
          <a:p>
            <a:r>
              <a:rPr lang="ko-KR" altLang="en-US" dirty="0" smtClean="0"/>
              <a:t>시각화</a:t>
            </a:r>
            <a:r>
              <a:rPr lang="en-US" altLang="ko-KR" dirty="0" smtClean="0"/>
              <a:t> </a:t>
            </a:r>
            <a:r>
              <a:rPr lang="ko-KR" altLang="en-US" dirty="0" smtClean="0"/>
              <a:t>도구 </a:t>
            </a:r>
            <a:r>
              <a:rPr lang="en-US" altLang="ko-KR" dirty="0" smtClean="0"/>
              <a:t>t-SNE</a:t>
            </a:r>
            <a:endParaRPr lang="ko-KR" altLang="en-US" dirty="0"/>
          </a:p>
        </p:txBody>
      </p:sp>
      <p:sp>
        <p:nvSpPr>
          <p:cNvPr id="4" name="내용 개체 틀 3"/>
          <p:cNvSpPr>
            <a:spLocks noGrp="1"/>
          </p:cNvSpPr>
          <p:nvPr>
            <p:ph idx="1"/>
          </p:nvPr>
        </p:nvSpPr>
        <p:spPr/>
        <p:txBody>
          <a:bodyPr/>
          <a:lstStyle/>
          <a:p>
            <a:r>
              <a:rPr lang="ko-KR" altLang="en-US" dirty="0"/>
              <a:t>군집화 및 강력한 시각화 도구</a:t>
            </a:r>
            <a:endParaRPr lang="en-US" altLang="ko-KR" dirty="0"/>
          </a:p>
          <a:p>
            <a:pPr lvl="1"/>
            <a:r>
              <a:rPr lang="ko-KR" altLang="en-US" dirty="0"/>
              <a:t>고차원의 데이터를 </a:t>
            </a:r>
            <a:r>
              <a:rPr lang="ko-KR" altLang="en-US" dirty="0" err="1"/>
              <a:t>저차원</a:t>
            </a:r>
            <a:r>
              <a:rPr lang="en-US" altLang="ko-KR" dirty="0"/>
              <a:t>(</a:t>
            </a:r>
            <a:r>
              <a:rPr lang="ko-KR" altLang="en-US" dirty="0"/>
              <a:t>주로 </a:t>
            </a:r>
            <a:r>
              <a:rPr lang="en-US" altLang="ko-KR" dirty="0"/>
              <a:t>2</a:t>
            </a:r>
            <a:r>
              <a:rPr lang="ko-KR" altLang="en-US" dirty="0"/>
              <a:t>차원 혹은 </a:t>
            </a:r>
            <a:r>
              <a:rPr lang="en-US" altLang="ko-KR" dirty="0"/>
              <a:t>3</a:t>
            </a:r>
            <a:r>
              <a:rPr lang="ko-KR" altLang="en-US" dirty="0"/>
              <a:t>차원</a:t>
            </a:r>
            <a:r>
              <a:rPr lang="en-US" altLang="ko-KR" dirty="0"/>
              <a:t>)</a:t>
            </a:r>
            <a:r>
              <a:rPr lang="ko-KR" altLang="en-US" dirty="0"/>
              <a:t>의 시각화를 위한 데이터로 변환 </a:t>
            </a:r>
            <a:endParaRPr lang="en-US" altLang="ko-KR" dirty="0" smtClean="0"/>
          </a:p>
          <a:p>
            <a:pPr lvl="2"/>
            <a:r>
              <a:rPr lang="ko-KR" altLang="en-US" dirty="0" smtClean="0"/>
              <a:t>토론토 대학의 </a:t>
            </a:r>
            <a:r>
              <a:rPr lang="ko-KR" altLang="en-US" dirty="0" err="1" smtClean="0"/>
              <a:t>제프리</a:t>
            </a:r>
            <a:r>
              <a:rPr lang="ko-KR" altLang="en-US" dirty="0" smtClean="0"/>
              <a:t> 힌튼 교수 참여 연구</a:t>
            </a:r>
            <a:endParaRPr lang="en-US" altLang="ko-KR" dirty="0" smtClean="0"/>
          </a:p>
          <a:p>
            <a:endParaRPr lang="en-US" altLang="ko-KR" dirty="0"/>
          </a:p>
          <a:p>
            <a:endParaRPr lang="en-US" altLang="ko-KR" dirty="0" smtClean="0"/>
          </a:p>
          <a:p>
            <a:r>
              <a:rPr lang="en-US" altLang="ko-KR" dirty="0" smtClean="0"/>
              <a:t>SNE:</a:t>
            </a:r>
            <a:r>
              <a:rPr lang="ko-KR" altLang="en-US" dirty="0" smtClean="0"/>
              <a:t> </a:t>
            </a:r>
            <a:r>
              <a:rPr lang="en-US" altLang="ko-KR" dirty="0"/>
              <a:t>Stochastic Neighbor </a:t>
            </a:r>
            <a:r>
              <a:rPr lang="en-US" altLang="ko-KR" dirty="0" smtClean="0"/>
              <a:t>Embedding</a:t>
            </a:r>
            <a:r>
              <a:rPr lang="ko-KR" altLang="en-US" dirty="0" smtClean="0"/>
              <a:t> </a:t>
            </a:r>
            <a:endParaRPr lang="en-US" altLang="ko-KR" dirty="0" smtClean="0"/>
          </a:p>
          <a:p>
            <a:pPr lvl="1"/>
            <a:r>
              <a:rPr lang="en-US" altLang="ko-KR" dirty="0"/>
              <a:t>t-SNE</a:t>
            </a:r>
            <a:r>
              <a:rPr lang="ko-KR" altLang="en-US" dirty="0"/>
              <a:t>는 각 데이터의 </a:t>
            </a:r>
            <a:r>
              <a:rPr lang="ko-KR" altLang="en-US" dirty="0" err="1"/>
              <a:t>유사도를</a:t>
            </a:r>
            <a:r>
              <a:rPr lang="ko-KR" altLang="en-US" dirty="0"/>
              <a:t> </a:t>
            </a:r>
            <a:r>
              <a:rPr lang="ko-KR" altLang="en-US" dirty="0" smtClean="0"/>
              <a:t>정의</a:t>
            </a:r>
            <a:endParaRPr lang="en-US" altLang="ko-KR" dirty="0" smtClean="0"/>
          </a:p>
          <a:p>
            <a:pPr lvl="2"/>
            <a:r>
              <a:rPr lang="ko-KR" altLang="en-US" dirty="0" smtClean="0"/>
              <a:t>원래 </a:t>
            </a:r>
            <a:r>
              <a:rPr lang="ko-KR" altLang="en-US" dirty="0"/>
              <a:t>공간에서 </a:t>
            </a:r>
            <a:r>
              <a:rPr lang="ko-KR" altLang="en-US" dirty="0" err="1"/>
              <a:t>유사도와</a:t>
            </a:r>
            <a:r>
              <a:rPr lang="ko-KR" altLang="en-US" dirty="0"/>
              <a:t> </a:t>
            </a:r>
            <a:r>
              <a:rPr lang="ko-KR" altLang="en-US" dirty="0" err="1"/>
              <a:t>저차원</a:t>
            </a:r>
            <a:r>
              <a:rPr lang="ko-KR" altLang="en-US" dirty="0"/>
              <a:t> 공간에서의 </a:t>
            </a:r>
            <a:r>
              <a:rPr lang="ko-KR" altLang="en-US" dirty="0" err="1"/>
              <a:t>유사도가</a:t>
            </a:r>
            <a:r>
              <a:rPr lang="ko-KR" altLang="en-US" dirty="0"/>
              <a:t> 비슷해지도록 </a:t>
            </a:r>
            <a:r>
              <a:rPr lang="ko-KR" altLang="en-US" dirty="0" smtClean="0"/>
              <a:t>학습</a:t>
            </a:r>
            <a:endParaRPr lang="en-US" altLang="ko-KR" dirty="0" smtClean="0"/>
          </a:p>
          <a:p>
            <a:pPr lvl="1"/>
            <a:r>
              <a:rPr lang="ko-KR" altLang="en-US" dirty="0" smtClean="0"/>
              <a:t>고차원과 </a:t>
            </a:r>
            <a:r>
              <a:rPr lang="ko-KR" altLang="en-US" dirty="0" err="1" smtClean="0"/>
              <a:t>저차원에서</a:t>
            </a:r>
            <a:r>
              <a:rPr lang="ko-KR" altLang="en-US" dirty="0" smtClean="0"/>
              <a:t> 확률 값을 구한 후 </a:t>
            </a:r>
            <a:endParaRPr lang="en-US" altLang="ko-KR" dirty="0" smtClean="0"/>
          </a:p>
          <a:p>
            <a:pPr lvl="2"/>
            <a:r>
              <a:rPr lang="ko-KR" altLang="en-US" dirty="0" err="1" smtClean="0"/>
              <a:t>저차원</a:t>
            </a:r>
            <a:r>
              <a:rPr lang="ko-KR" altLang="en-US" dirty="0" smtClean="0"/>
              <a:t> 확률 값이 고차원에 가까워지도록 학습</a:t>
            </a:r>
            <a:endParaRPr lang="en-US" altLang="ko-KR" dirty="0"/>
          </a:p>
          <a:p>
            <a:pPr lvl="1"/>
            <a:r>
              <a:rPr lang="ko-KR" altLang="en-US" dirty="0" err="1"/>
              <a:t>유사도는</a:t>
            </a:r>
            <a:r>
              <a:rPr lang="ko-KR" altLang="en-US" dirty="0"/>
              <a:t> 확률적</a:t>
            </a:r>
            <a:r>
              <a:rPr lang="en-US" altLang="ko-KR" dirty="0"/>
              <a:t>(Stochastic)</a:t>
            </a:r>
            <a:r>
              <a:rPr lang="ko-KR" altLang="en-US" dirty="0"/>
              <a:t>으로 표현</a:t>
            </a:r>
            <a:endParaRPr lang="en-US" altLang="ko-KR" dirty="0"/>
          </a:p>
          <a:p>
            <a:pPr lvl="2"/>
            <a:r>
              <a:rPr lang="en-US" altLang="ko-KR" dirty="0"/>
              <a:t>t</a:t>
            </a:r>
            <a:r>
              <a:rPr lang="ko-KR" altLang="en-US" dirty="0"/>
              <a:t>는 </a:t>
            </a:r>
            <a:r>
              <a:rPr lang="en-US" altLang="ko-KR" dirty="0"/>
              <a:t>t-</a:t>
            </a:r>
            <a:r>
              <a:rPr lang="ko-KR" altLang="en-US" dirty="0"/>
              <a:t>분포 </a:t>
            </a:r>
            <a:endParaRPr lang="en-US" altLang="ko-KR" dirty="0" smtClean="0"/>
          </a:p>
          <a:p>
            <a:endParaRPr lang="en-US" altLang="ko-KR" dirty="0"/>
          </a:p>
          <a:p>
            <a:endParaRPr lang="ko-KR" altLang="en-US" dirty="0"/>
          </a:p>
        </p:txBody>
      </p:sp>
      <p:sp>
        <p:nvSpPr>
          <p:cNvPr id="5" name="직사각형 4"/>
          <p:cNvSpPr/>
          <p:nvPr/>
        </p:nvSpPr>
        <p:spPr>
          <a:xfrm>
            <a:off x="1804984" y="2216563"/>
            <a:ext cx="4677878" cy="646331"/>
          </a:xfrm>
          <a:prstGeom prst="rect">
            <a:avLst/>
          </a:prstGeom>
        </p:spPr>
        <p:txBody>
          <a:bodyPr wrap="square">
            <a:spAutoFit/>
          </a:bodyPr>
          <a:lstStyle/>
          <a:p>
            <a:r>
              <a:rPr lang="en-US" altLang="ko-KR" dirty="0">
                <a:solidFill>
                  <a:srgbClr val="212121"/>
                </a:solidFill>
                <a:latin typeface="Roboto" panose="02000000000000000000" pitchFamily="2" charset="0"/>
              </a:rPr>
              <a:t>K-</a:t>
            </a:r>
            <a:r>
              <a:rPr lang="ko-KR" altLang="en-US" dirty="0">
                <a:solidFill>
                  <a:srgbClr val="212121"/>
                </a:solidFill>
                <a:latin typeface="Roboto" panose="02000000000000000000" pitchFamily="2" charset="0"/>
              </a:rPr>
              <a:t>평균 </a:t>
            </a:r>
            <a:r>
              <a:rPr lang="ko-KR" altLang="en-US" dirty="0" err="1" smtClean="0">
                <a:solidFill>
                  <a:srgbClr val="212121"/>
                </a:solidFill>
                <a:latin typeface="Roboto" panose="02000000000000000000" pitchFamily="2" charset="0"/>
              </a:rPr>
              <a:t>클러스터링</a:t>
            </a:r>
            <a:r>
              <a:rPr lang="en-US" altLang="ko-KR" dirty="0" smtClean="0">
                <a:solidFill>
                  <a:srgbClr val="212121"/>
                </a:solidFill>
                <a:latin typeface="Roboto" panose="02000000000000000000" pitchFamily="2" charset="0"/>
              </a:rPr>
              <a:t>: </a:t>
            </a:r>
            <a:r>
              <a:rPr lang="ko-KR" altLang="en-US" dirty="0" smtClean="0">
                <a:solidFill>
                  <a:srgbClr val="212121"/>
                </a:solidFill>
                <a:latin typeface="Roboto" panose="02000000000000000000" pitchFamily="2" charset="0"/>
              </a:rPr>
              <a:t>클러스터를 </a:t>
            </a:r>
            <a:r>
              <a:rPr lang="ko-KR" altLang="en-US" dirty="0">
                <a:solidFill>
                  <a:srgbClr val="212121"/>
                </a:solidFill>
                <a:latin typeface="Roboto" panose="02000000000000000000" pitchFamily="2" charset="0"/>
              </a:rPr>
              <a:t>계산하기 위한 단위로 중심과 각 데이터의 거리를 계산</a:t>
            </a:r>
            <a:endParaRPr lang="ko-KR" altLang="en-US" dirty="0"/>
          </a:p>
        </p:txBody>
      </p:sp>
      <p:sp>
        <p:nvSpPr>
          <p:cNvPr id="6" name="직사각형 5"/>
          <p:cNvSpPr/>
          <p:nvPr/>
        </p:nvSpPr>
        <p:spPr>
          <a:xfrm>
            <a:off x="1814609" y="5064096"/>
            <a:ext cx="4677878" cy="646331"/>
          </a:xfrm>
          <a:prstGeom prst="rect">
            <a:avLst/>
          </a:prstGeom>
        </p:spPr>
        <p:txBody>
          <a:bodyPr wrap="square">
            <a:spAutoFit/>
          </a:bodyPr>
          <a:lstStyle/>
          <a:p>
            <a:r>
              <a:rPr lang="ko-KR" altLang="en-US" dirty="0" smtClean="0">
                <a:solidFill>
                  <a:srgbClr val="212121"/>
                </a:solidFill>
                <a:latin typeface="Roboto" panose="02000000000000000000" pitchFamily="2" charset="0"/>
              </a:rPr>
              <a:t>거리를</a:t>
            </a:r>
            <a:r>
              <a:rPr lang="en-US" altLang="ko-KR" dirty="0" smtClean="0">
                <a:solidFill>
                  <a:srgbClr val="212121"/>
                </a:solidFill>
                <a:latin typeface="Roboto" panose="02000000000000000000" pitchFamily="2" charset="0"/>
              </a:rPr>
              <a:t> </a:t>
            </a:r>
            <a:r>
              <a:rPr lang="ko-KR" altLang="en-US" dirty="0" smtClean="0">
                <a:solidFill>
                  <a:srgbClr val="212121"/>
                </a:solidFill>
                <a:latin typeface="Roboto" panose="02000000000000000000" pitchFamily="2" charset="0"/>
              </a:rPr>
              <a:t>확률로 표현</a:t>
            </a:r>
            <a:r>
              <a:rPr lang="en-US" altLang="ko-KR" dirty="0" smtClean="0">
                <a:solidFill>
                  <a:srgbClr val="212121"/>
                </a:solidFill>
                <a:latin typeface="Roboto" panose="02000000000000000000" pitchFamily="2" charset="0"/>
              </a:rPr>
              <a:t>: </a:t>
            </a:r>
            <a:r>
              <a:rPr lang="ko-KR" altLang="en-US" dirty="0" smtClean="0">
                <a:solidFill>
                  <a:srgbClr val="212121"/>
                </a:solidFill>
                <a:latin typeface="Roboto" panose="02000000000000000000" pitchFamily="2" charset="0"/>
              </a:rPr>
              <a:t>데이터를 중심으로 다른 데이터의 거리에 대한 </a:t>
            </a:r>
            <a:r>
              <a:rPr lang="en-US" altLang="ko-KR" dirty="0" smtClean="0">
                <a:solidFill>
                  <a:srgbClr val="212121"/>
                </a:solidFill>
                <a:latin typeface="Roboto" panose="02000000000000000000" pitchFamily="2" charset="0"/>
              </a:rPr>
              <a:t>t-</a:t>
            </a:r>
            <a:r>
              <a:rPr lang="ko-KR" altLang="en-US" dirty="0" smtClean="0">
                <a:solidFill>
                  <a:srgbClr val="212121"/>
                </a:solidFill>
                <a:latin typeface="Roboto" panose="02000000000000000000" pitchFamily="2" charset="0"/>
              </a:rPr>
              <a:t>분포의 확률로 치환</a:t>
            </a:r>
            <a:endParaRPr lang="ko-KR" altLang="en-US" dirty="0"/>
          </a:p>
        </p:txBody>
      </p:sp>
      <p:sp>
        <p:nvSpPr>
          <p:cNvPr id="7" name="직사각형 6"/>
          <p:cNvSpPr/>
          <p:nvPr/>
        </p:nvSpPr>
        <p:spPr>
          <a:xfrm>
            <a:off x="1804984" y="5828704"/>
            <a:ext cx="4677878" cy="307777"/>
          </a:xfrm>
          <a:prstGeom prst="rect">
            <a:avLst/>
          </a:prstGeom>
        </p:spPr>
        <p:txBody>
          <a:bodyPr wrap="square">
            <a:spAutoFit/>
          </a:bodyPr>
          <a:lstStyle/>
          <a:p>
            <a:r>
              <a:rPr lang="ko-KR" altLang="en-US" sz="1400" dirty="0" smtClean="0">
                <a:solidFill>
                  <a:srgbClr val="FF0000"/>
                </a:solidFill>
                <a:latin typeface="Roboto" panose="02000000000000000000" pitchFamily="2" charset="0"/>
              </a:rPr>
              <a:t>가까운 거리를 확률이 높아지고</a:t>
            </a:r>
            <a:r>
              <a:rPr lang="en-US" altLang="ko-KR" sz="1400" dirty="0" smtClean="0">
                <a:solidFill>
                  <a:srgbClr val="FF0000"/>
                </a:solidFill>
                <a:latin typeface="Roboto" panose="02000000000000000000" pitchFamily="2" charset="0"/>
              </a:rPr>
              <a:t>, </a:t>
            </a:r>
            <a:r>
              <a:rPr lang="ko-KR" altLang="en-US" sz="1400" dirty="0" smtClean="0">
                <a:solidFill>
                  <a:srgbClr val="FF0000"/>
                </a:solidFill>
                <a:latin typeface="Roboto" panose="02000000000000000000" pitchFamily="2" charset="0"/>
              </a:rPr>
              <a:t>먼 거리는 확률이 낮아짐</a:t>
            </a:r>
            <a:endParaRPr lang="ko-KR" altLang="en-US" sz="1400" dirty="0">
              <a:solidFill>
                <a:srgbClr val="FF0000"/>
              </a:solidFill>
            </a:endParaRPr>
          </a:p>
        </p:txBody>
      </p:sp>
    </p:spTree>
    <p:extLst>
      <p:ext uri="{BB962C8B-B14F-4D97-AF65-F5344CB8AC3E}">
        <p14:creationId xmlns:p14="http://schemas.microsoft.com/office/powerpoint/2010/main" val="10156708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번호 개체 틀 1"/>
          <p:cNvSpPr>
            <a:spLocks noGrp="1"/>
          </p:cNvSpPr>
          <p:nvPr>
            <p:ph type="sldNum" sz="quarter" idx="4"/>
          </p:nvPr>
        </p:nvSpPr>
        <p:spPr/>
        <p:txBody>
          <a:bodyPr/>
          <a:lstStyle/>
          <a:p>
            <a:fld id="{B4F3E208-3B10-45C3-AB64-9D3429F1AD1A}" type="slidenum">
              <a:rPr lang="ko-KR" altLang="en-US" smtClean="0"/>
              <a:t>42</a:t>
            </a:fld>
            <a:endParaRPr lang="ko-KR" altLang="en-US"/>
          </a:p>
        </p:txBody>
      </p:sp>
      <p:sp>
        <p:nvSpPr>
          <p:cNvPr id="3" name="제목 2"/>
          <p:cNvSpPr>
            <a:spLocks noGrp="1"/>
          </p:cNvSpPr>
          <p:nvPr>
            <p:ph type="title"/>
          </p:nvPr>
        </p:nvSpPr>
        <p:spPr/>
        <p:txBody>
          <a:bodyPr/>
          <a:lstStyle/>
          <a:p>
            <a:r>
              <a:rPr lang="en-US" altLang="ko-KR" dirty="0"/>
              <a:t>t-</a:t>
            </a:r>
            <a:r>
              <a:rPr lang="ko-KR" altLang="en-US" dirty="0"/>
              <a:t>분포와 정규분포의 모양 차이</a:t>
            </a:r>
          </a:p>
        </p:txBody>
      </p:sp>
      <p:sp>
        <p:nvSpPr>
          <p:cNvPr id="4" name="내용 개체 틀 3"/>
          <p:cNvSpPr>
            <a:spLocks noGrp="1"/>
          </p:cNvSpPr>
          <p:nvPr>
            <p:ph idx="1"/>
          </p:nvPr>
        </p:nvSpPr>
        <p:spPr>
          <a:xfrm>
            <a:off x="297075" y="1193960"/>
            <a:ext cx="3591637" cy="5151503"/>
          </a:xfrm>
        </p:spPr>
        <p:txBody>
          <a:bodyPr/>
          <a:lstStyle/>
          <a:p>
            <a:r>
              <a:rPr lang="en-US" altLang="ko-KR" dirty="0"/>
              <a:t>t-</a:t>
            </a:r>
            <a:r>
              <a:rPr lang="ko-KR" altLang="en-US" dirty="0" smtClean="0"/>
              <a:t>분포</a:t>
            </a:r>
            <a:endParaRPr lang="en-US" altLang="ko-KR" dirty="0" smtClean="0"/>
          </a:p>
          <a:p>
            <a:pPr lvl="1"/>
            <a:r>
              <a:rPr lang="ko-KR" altLang="en-US" dirty="0" smtClean="0"/>
              <a:t>정규분포보다 더 </a:t>
            </a:r>
            <a:r>
              <a:rPr lang="ko-KR" altLang="en-US" dirty="0"/>
              <a:t>낮고 꼬리가 좀 더 두꺼운 </a:t>
            </a:r>
            <a:r>
              <a:rPr lang="ko-KR" altLang="en-US" dirty="0" smtClean="0"/>
              <a:t>분포</a:t>
            </a:r>
            <a:endParaRPr lang="en-US" altLang="ko-KR" dirty="0"/>
          </a:p>
          <a:p>
            <a:r>
              <a:rPr lang="ko-KR" altLang="en-US" dirty="0"/>
              <a:t>거리를 확률로 </a:t>
            </a:r>
            <a:r>
              <a:rPr lang="ko-KR" altLang="en-US" dirty="0" smtClean="0"/>
              <a:t>표현</a:t>
            </a:r>
            <a:endParaRPr lang="en-US" altLang="ko-KR" dirty="0" smtClean="0"/>
          </a:p>
          <a:p>
            <a:pPr lvl="1"/>
            <a:r>
              <a:rPr lang="ko-KR" altLang="en-US" dirty="0" smtClean="0"/>
              <a:t>데이터 </a:t>
            </a:r>
            <a:r>
              <a:rPr lang="ko-KR" altLang="en-US" dirty="0"/>
              <a:t>하나를 중심으로 다른 데이터를 거리에 대한 </a:t>
            </a:r>
            <a:r>
              <a:rPr lang="en-US" altLang="ko-KR" dirty="0"/>
              <a:t>t-</a:t>
            </a:r>
            <a:r>
              <a:rPr lang="ko-KR" altLang="en-US" dirty="0"/>
              <a:t>분포의 확률로 </a:t>
            </a:r>
            <a:r>
              <a:rPr lang="ko-KR" altLang="en-US" dirty="0" smtClean="0"/>
              <a:t>대체시키는 것</a:t>
            </a:r>
            <a:endParaRPr lang="ko-KR" altLang="en-US" dirty="0"/>
          </a:p>
        </p:txBody>
      </p:sp>
      <p:pic>
        <p:nvPicPr>
          <p:cNvPr id="5" name="그림 4"/>
          <p:cNvPicPr>
            <a:picLocks noChangeAspect="1"/>
          </p:cNvPicPr>
          <p:nvPr/>
        </p:nvPicPr>
        <p:blipFill>
          <a:blip r:embed="rId2"/>
          <a:stretch>
            <a:fillRect/>
          </a:stretch>
        </p:blipFill>
        <p:spPr>
          <a:xfrm>
            <a:off x="3812497" y="1028982"/>
            <a:ext cx="5010150" cy="5410200"/>
          </a:xfrm>
          <a:prstGeom prst="rect">
            <a:avLst/>
          </a:prstGeom>
        </p:spPr>
      </p:pic>
    </p:spTree>
    <p:extLst>
      <p:ext uri="{BB962C8B-B14F-4D97-AF65-F5344CB8AC3E}">
        <p14:creationId xmlns:p14="http://schemas.microsoft.com/office/powerpoint/2010/main" val="39260366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번호 개체 틀 1"/>
          <p:cNvSpPr>
            <a:spLocks noGrp="1"/>
          </p:cNvSpPr>
          <p:nvPr>
            <p:ph type="sldNum" sz="quarter" idx="4"/>
          </p:nvPr>
        </p:nvSpPr>
        <p:spPr/>
        <p:txBody>
          <a:bodyPr/>
          <a:lstStyle/>
          <a:p>
            <a:fld id="{B4F3E208-3B10-45C3-AB64-9D3429F1AD1A}" type="slidenum">
              <a:rPr lang="ko-KR" altLang="en-US" smtClean="0"/>
              <a:t>43</a:t>
            </a:fld>
            <a:endParaRPr lang="ko-KR" altLang="en-US"/>
          </a:p>
        </p:txBody>
      </p:sp>
      <p:sp>
        <p:nvSpPr>
          <p:cNvPr id="3" name="제목 2"/>
          <p:cNvSpPr>
            <a:spLocks noGrp="1"/>
          </p:cNvSpPr>
          <p:nvPr>
            <p:ph type="title"/>
          </p:nvPr>
        </p:nvSpPr>
        <p:spPr/>
        <p:txBody>
          <a:bodyPr/>
          <a:lstStyle/>
          <a:p>
            <a:r>
              <a:rPr lang="en-US" altLang="ko-KR" dirty="0" err="1" smtClean="0"/>
              <a:t>sklearn.manifold</a:t>
            </a:r>
            <a:r>
              <a:rPr lang="ko-KR" altLang="en-US" dirty="0" smtClean="0"/>
              <a:t>의 </a:t>
            </a:r>
            <a:r>
              <a:rPr lang="en-US" altLang="ko-KR" dirty="0" smtClean="0"/>
              <a:t>TSNE</a:t>
            </a:r>
            <a:endParaRPr lang="ko-KR" altLang="en-US" dirty="0"/>
          </a:p>
        </p:txBody>
      </p:sp>
      <p:sp>
        <p:nvSpPr>
          <p:cNvPr id="4" name="내용 개체 틀 3"/>
          <p:cNvSpPr>
            <a:spLocks noGrp="1"/>
          </p:cNvSpPr>
          <p:nvPr>
            <p:ph idx="1"/>
          </p:nvPr>
        </p:nvSpPr>
        <p:spPr/>
        <p:txBody>
          <a:bodyPr/>
          <a:lstStyle/>
          <a:p>
            <a:r>
              <a:rPr lang="en-US" altLang="ko-KR" dirty="0" err="1"/>
              <a:t>sklearn.manifold</a:t>
            </a:r>
            <a:endParaRPr lang="en-US" altLang="ko-KR" dirty="0" smtClean="0"/>
          </a:p>
          <a:p>
            <a:pPr lvl="1"/>
            <a:r>
              <a:rPr lang="ko-KR" altLang="en-US" dirty="0" smtClean="0"/>
              <a:t>고차원의</a:t>
            </a:r>
            <a:r>
              <a:rPr lang="en-US" altLang="ko-KR" dirty="0" smtClean="0"/>
              <a:t> </a:t>
            </a:r>
            <a:r>
              <a:rPr lang="ko-KR" altLang="en-US" dirty="0" smtClean="0"/>
              <a:t>공간에 분포하는 데이터를 쉽게 볼 수 있는 사물 형태로 분포되도록 학습시키는 </a:t>
            </a:r>
            <a:r>
              <a:rPr lang="ko-KR" altLang="en-US" dirty="0" err="1" smtClean="0"/>
              <a:t>다양체</a:t>
            </a:r>
            <a:r>
              <a:rPr lang="ko-KR" altLang="en-US" dirty="0" smtClean="0"/>
              <a:t> 학습</a:t>
            </a:r>
            <a:r>
              <a:rPr lang="en-US" altLang="ko-KR" dirty="0" smtClean="0"/>
              <a:t>(manifold learning)</a:t>
            </a:r>
            <a:r>
              <a:rPr lang="ko-KR" altLang="en-US" dirty="0" smtClean="0"/>
              <a:t>을 위한 여러 알고리즘 제공</a:t>
            </a:r>
            <a:endParaRPr lang="en-US" altLang="ko-KR" dirty="0" smtClean="0"/>
          </a:p>
          <a:p>
            <a:pPr lvl="1"/>
            <a:r>
              <a:rPr lang="ko-KR" altLang="en-US" dirty="0" smtClean="0"/>
              <a:t>그 </a:t>
            </a:r>
            <a:r>
              <a:rPr lang="ko-KR" altLang="en-US" dirty="0" err="1" smtClean="0"/>
              <a:t>중하나가</a:t>
            </a:r>
            <a:r>
              <a:rPr lang="ko-KR" altLang="en-US" dirty="0" smtClean="0"/>
              <a:t> </a:t>
            </a:r>
            <a:r>
              <a:rPr lang="en-US" altLang="ko-KR" dirty="0" smtClean="0"/>
              <a:t>t-SNE</a:t>
            </a:r>
            <a:r>
              <a:rPr lang="ko-KR" altLang="en-US" dirty="0" smtClean="0"/>
              <a:t> </a:t>
            </a:r>
            <a:endParaRPr lang="en-US" altLang="ko-KR" dirty="0" smtClean="0"/>
          </a:p>
          <a:p>
            <a:r>
              <a:rPr lang="en-US" altLang="ko-KR" dirty="0" smtClean="0"/>
              <a:t>TSNE </a:t>
            </a:r>
            <a:r>
              <a:rPr lang="ko-KR" altLang="en-US" dirty="0" smtClean="0"/>
              <a:t>인자</a:t>
            </a:r>
            <a:endParaRPr lang="en-US" altLang="ko-KR" dirty="0" smtClean="0"/>
          </a:p>
          <a:p>
            <a:pPr lvl="1"/>
            <a:r>
              <a:rPr lang="en-US" altLang="ko-KR" dirty="0" err="1" smtClean="0"/>
              <a:t>n_components</a:t>
            </a:r>
            <a:r>
              <a:rPr lang="en-US" altLang="ko-KR" dirty="0" smtClean="0"/>
              <a:t>: </a:t>
            </a:r>
            <a:r>
              <a:rPr lang="ko-KR" altLang="en-US" dirty="0" err="1" smtClean="0"/>
              <a:t>저차원의</a:t>
            </a:r>
            <a:r>
              <a:rPr lang="ko-KR" altLang="en-US" dirty="0" smtClean="0"/>
              <a:t> </a:t>
            </a:r>
            <a:r>
              <a:rPr lang="ko-KR" altLang="en-US" dirty="0"/>
              <a:t>수를 </a:t>
            </a:r>
            <a:r>
              <a:rPr lang="ko-KR" altLang="en-US" dirty="0" smtClean="0"/>
              <a:t>의미</a:t>
            </a:r>
            <a:r>
              <a:rPr lang="en-US" altLang="ko-KR" dirty="0" smtClean="0"/>
              <a:t>, 2</a:t>
            </a:r>
            <a:r>
              <a:rPr lang="ko-KR" altLang="en-US" dirty="0"/>
              <a:t>차원 공간이기 때문에 </a:t>
            </a:r>
            <a:r>
              <a:rPr lang="en-US" altLang="ko-KR" dirty="0" smtClean="0"/>
              <a:t>2</a:t>
            </a:r>
            <a:endParaRPr lang="en-US" altLang="ko-KR" dirty="0"/>
          </a:p>
          <a:p>
            <a:pPr lvl="1"/>
            <a:r>
              <a:rPr lang="en-US" altLang="ko-KR" dirty="0" err="1" smtClean="0"/>
              <a:t>learning_rate</a:t>
            </a:r>
            <a:r>
              <a:rPr lang="en-US" altLang="ko-KR" dirty="0" smtClean="0"/>
              <a:t>: </a:t>
            </a:r>
            <a:r>
              <a:rPr lang="ko-KR" altLang="en-US" dirty="0" err="1" smtClean="0"/>
              <a:t>학습률로</a:t>
            </a:r>
            <a:r>
              <a:rPr lang="ko-KR" altLang="en-US" dirty="0" smtClean="0"/>
              <a:t> </a:t>
            </a:r>
            <a:r>
              <a:rPr lang="en-US" altLang="ko-KR" dirty="0"/>
              <a:t>10</a:t>
            </a:r>
            <a:r>
              <a:rPr lang="ko-KR" altLang="en-US" dirty="0"/>
              <a:t>에서 </a:t>
            </a:r>
            <a:r>
              <a:rPr lang="en-US" altLang="ko-KR" dirty="0"/>
              <a:t>1000</a:t>
            </a:r>
            <a:r>
              <a:rPr lang="ko-KR" altLang="en-US" dirty="0" smtClean="0"/>
              <a:t>사이</a:t>
            </a:r>
            <a:endParaRPr lang="en-US" altLang="ko-KR" dirty="0"/>
          </a:p>
          <a:p>
            <a:pPr lvl="1"/>
            <a:r>
              <a:rPr lang="en-US" altLang="ko-KR" dirty="0" smtClean="0"/>
              <a:t>perplexity: </a:t>
            </a:r>
            <a:r>
              <a:rPr lang="ko-KR" altLang="en-US" dirty="0" smtClean="0"/>
              <a:t>알고리즘 </a:t>
            </a:r>
            <a:r>
              <a:rPr lang="ko-KR" altLang="en-US" dirty="0"/>
              <a:t>계산에서 고려할 </a:t>
            </a:r>
            <a:r>
              <a:rPr lang="ko-KR" altLang="en-US" dirty="0" err="1"/>
              <a:t>최근접</a:t>
            </a:r>
            <a:r>
              <a:rPr lang="ko-KR" altLang="en-US" dirty="0"/>
              <a:t> 이웃의 </a:t>
            </a:r>
            <a:r>
              <a:rPr lang="ko-KR" altLang="en-US" dirty="0" smtClean="0"/>
              <a:t>숫자</a:t>
            </a:r>
            <a:r>
              <a:rPr lang="en-US" altLang="ko-KR" dirty="0" smtClean="0"/>
              <a:t>, </a:t>
            </a:r>
            <a:r>
              <a:rPr lang="ko-KR" altLang="en-US" dirty="0"/>
              <a:t>보통 </a:t>
            </a:r>
            <a:r>
              <a:rPr lang="en-US" altLang="ko-KR" dirty="0" smtClean="0"/>
              <a:t>5-50</a:t>
            </a:r>
            <a:endParaRPr lang="en-US" altLang="ko-KR" dirty="0"/>
          </a:p>
          <a:p>
            <a:pPr lvl="1"/>
            <a:r>
              <a:rPr lang="en-US" altLang="ko-KR" dirty="0" err="1" smtClean="0"/>
              <a:t>random_state</a:t>
            </a:r>
            <a:r>
              <a:rPr lang="en-US" altLang="ko-KR" dirty="0" smtClean="0"/>
              <a:t>: </a:t>
            </a:r>
            <a:r>
              <a:rPr lang="ko-KR" altLang="en-US" dirty="0" smtClean="0"/>
              <a:t>랜덤 </a:t>
            </a:r>
            <a:r>
              <a:rPr lang="ko-KR" altLang="en-US" dirty="0"/>
              <a:t>초기화 </a:t>
            </a:r>
            <a:r>
              <a:rPr lang="ko-KR" altLang="en-US" dirty="0" smtClean="0"/>
              <a:t>숫자</a:t>
            </a:r>
            <a:endParaRPr lang="en-US" altLang="ko-KR" dirty="0" smtClean="0"/>
          </a:p>
          <a:p>
            <a:r>
              <a:rPr lang="ko-KR" altLang="en-US" dirty="0" err="1" smtClean="0"/>
              <a:t>메소드</a:t>
            </a:r>
            <a:r>
              <a:rPr lang="ko-KR" altLang="en-US" dirty="0" smtClean="0"/>
              <a:t> </a:t>
            </a:r>
            <a:r>
              <a:rPr lang="en-US" altLang="ko-KR" dirty="0" err="1" smtClean="0"/>
              <a:t>fit_transform</a:t>
            </a:r>
            <a:r>
              <a:rPr lang="en-US" altLang="ko-KR" dirty="0"/>
              <a:t>() </a:t>
            </a:r>
            <a:r>
              <a:rPr lang="ko-KR" altLang="en-US" dirty="0"/>
              <a:t>결과값을 반환 </a:t>
            </a:r>
            <a:endParaRPr lang="en-US" altLang="ko-KR" dirty="0" smtClean="0"/>
          </a:p>
          <a:p>
            <a:pPr lvl="1"/>
            <a:r>
              <a:rPr lang="ko-KR" altLang="en-US" dirty="0" smtClean="0"/>
              <a:t>학습과 </a:t>
            </a:r>
            <a:r>
              <a:rPr lang="ko-KR" altLang="en-US" dirty="0"/>
              <a:t>변환 과정을 동시에 </a:t>
            </a:r>
            <a:r>
              <a:rPr lang="ko-KR" altLang="en-US" dirty="0" smtClean="0"/>
              <a:t>진행</a:t>
            </a:r>
            <a:endParaRPr lang="en-US" altLang="ko-KR" dirty="0" smtClean="0"/>
          </a:p>
          <a:p>
            <a:pPr lvl="1"/>
            <a:endParaRPr lang="en-US" altLang="ko-KR" dirty="0"/>
          </a:p>
          <a:p>
            <a:pPr lvl="1"/>
            <a:endParaRPr lang="ko-KR" altLang="en-US" dirty="0"/>
          </a:p>
        </p:txBody>
      </p:sp>
      <p:sp>
        <p:nvSpPr>
          <p:cNvPr id="5" name="직사각형 4"/>
          <p:cNvSpPr/>
          <p:nvPr/>
        </p:nvSpPr>
        <p:spPr>
          <a:xfrm>
            <a:off x="569512" y="4591887"/>
            <a:ext cx="8388462" cy="1384995"/>
          </a:xfrm>
          <a:prstGeom prst="rect">
            <a:avLst/>
          </a:prstGeom>
        </p:spPr>
        <p:txBody>
          <a:bodyPr wrap="square">
            <a:spAutoFit/>
          </a:bodyPr>
          <a:lstStyle/>
          <a:p>
            <a:r>
              <a:rPr lang="en-US" altLang="ko-KR" sz="1400" dirty="0">
                <a:solidFill>
                  <a:srgbClr val="008000"/>
                </a:solidFill>
                <a:latin typeface="Courier New" panose="02070309020205020404" pitchFamily="49" charset="0"/>
              </a:rPr>
              <a:t># 9.15 </a:t>
            </a:r>
            <a:r>
              <a:rPr lang="ko-KR" altLang="en-US" sz="1400" dirty="0" err="1">
                <a:solidFill>
                  <a:srgbClr val="008000"/>
                </a:solidFill>
                <a:latin typeface="Courier New" panose="02070309020205020404" pitchFamily="49" charset="0"/>
              </a:rPr>
              <a:t>사이킷</a:t>
            </a:r>
            <a:r>
              <a:rPr lang="ko-KR" altLang="en-US" sz="1400" dirty="0">
                <a:solidFill>
                  <a:srgbClr val="008000"/>
                </a:solidFill>
                <a:latin typeface="Courier New" panose="02070309020205020404" pitchFamily="49" charset="0"/>
              </a:rPr>
              <a:t> </a:t>
            </a:r>
            <a:r>
              <a:rPr lang="ko-KR" altLang="en-US" sz="1400" dirty="0" err="1">
                <a:solidFill>
                  <a:srgbClr val="008000"/>
                </a:solidFill>
                <a:latin typeface="Courier New" panose="02070309020205020404" pitchFamily="49" charset="0"/>
              </a:rPr>
              <a:t>런의</a:t>
            </a:r>
            <a:r>
              <a:rPr lang="ko-KR" altLang="en-US" sz="1400" dirty="0">
                <a:solidFill>
                  <a:srgbClr val="008000"/>
                </a:solidFill>
                <a:latin typeface="Courier New" panose="02070309020205020404" pitchFamily="49" charset="0"/>
              </a:rPr>
              <a:t> </a:t>
            </a:r>
            <a:r>
              <a:rPr lang="en-US" altLang="ko-KR" sz="1400" dirty="0">
                <a:solidFill>
                  <a:srgbClr val="008000"/>
                </a:solidFill>
                <a:latin typeface="Courier New" panose="02070309020205020404" pitchFamily="49" charset="0"/>
              </a:rPr>
              <a:t>t-SNE </a:t>
            </a:r>
            <a:r>
              <a:rPr lang="ko-KR" altLang="en-US" sz="1400" dirty="0">
                <a:solidFill>
                  <a:srgbClr val="008000"/>
                </a:solidFill>
                <a:latin typeface="Courier New" panose="02070309020205020404" pitchFamily="49" charset="0"/>
              </a:rPr>
              <a:t>사용</a:t>
            </a:r>
            <a:endParaRPr lang="ko-KR" altLang="en-US" sz="1400" dirty="0">
              <a:solidFill>
                <a:srgbClr val="000000"/>
              </a:solidFill>
              <a:latin typeface="Courier New" panose="02070309020205020404" pitchFamily="49" charset="0"/>
            </a:endParaRPr>
          </a:p>
          <a:p>
            <a:r>
              <a:rPr lang="en-US" altLang="ko-KR" sz="1400" dirty="0">
                <a:solidFill>
                  <a:srgbClr val="0000FF"/>
                </a:solidFill>
                <a:latin typeface="Courier New" panose="02070309020205020404" pitchFamily="49" charset="0"/>
              </a:rPr>
              <a:t>%%time</a:t>
            </a:r>
            <a:endParaRPr lang="en-US" altLang="ko-KR" sz="1400" dirty="0">
              <a:solidFill>
                <a:srgbClr val="000000"/>
              </a:solidFill>
              <a:latin typeface="Courier New" panose="02070309020205020404" pitchFamily="49" charset="0"/>
            </a:endParaRPr>
          </a:p>
          <a:p>
            <a:r>
              <a:rPr lang="en-US" altLang="ko-KR" sz="1400" dirty="0">
                <a:solidFill>
                  <a:srgbClr val="AF00DB"/>
                </a:solidFill>
                <a:latin typeface="Courier New" panose="02070309020205020404" pitchFamily="49" charset="0"/>
              </a:rPr>
              <a:t>from</a:t>
            </a:r>
            <a:r>
              <a:rPr lang="en-US" altLang="ko-KR" sz="1400" dirty="0">
                <a:solidFill>
                  <a:srgbClr val="000000"/>
                </a:solidFill>
                <a:latin typeface="Courier New" panose="02070309020205020404" pitchFamily="49" charset="0"/>
              </a:rPr>
              <a:t> </a:t>
            </a:r>
            <a:r>
              <a:rPr lang="en-US" altLang="ko-KR" sz="1400" dirty="0" err="1">
                <a:solidFill>
                  <a:srgbClr val="000000"/>
                </a:solidFill>
                <a:latin typeface="Courier New" panose="02070309020205020404" pitchFamily="49" charset="0"/>
              </a:rPr>
              <a:t>sklearn.manifold</a:t>
            </a:r>
            <a:r>
              <a:rPr lang="en-US" altLang="ko-KR" sz="1400" dirty="0">
                <a:solidFill>
                  <a:srgbClr val="000000"/>
                </a:solidFill>
                <a:latin typeface="Courier New" panose="02070309020205020404" pitchFamily="49" charset="0"/>
              </a:rPr>
              <a:t> </a:t>
            </a:r>
            <a:r>
              <a:rPr lang="en-US" altLang="ko-KR" sz="1400" dirty="0">
                <a:solidFill>
                  <a:srgbClr val="AF00DB"/>
                </a:solidFill>
                <a:latin typeface="Courier New" panose="02070309020205020404" pitchFamily="49" charset="0"/>
              </a:rPr>
              <a:t>import</a:t>
            </a:r>
            <a:r>
              <a:rPr lang="en-US" altLang="ko-KR" sz="1400" dirty="0">
                <a:solidFill>
                  <a:srgbClr val="000000"/>
                </a:solidFill>
                <a:latin typeface="Courier New" panose="02070309020205020404" pitchFamily="49" charset="0"/>
              </a:rPr>
              <a:t> TSNE</a:t>
            </a:r>
          </a:p>
          <a:p>
            <a:r>
              <a:rPr lang="en-US" altLang="ko-KR" sz="1400" dirty="0">
                <a:solidFill>
                  <a:srgbClr val="000000"/>
                </a:solidFill>
                <a:latin typeface="Courier New" panose="02070309020205020404" pitchFamily="49" charset="0"/>
              </a:rPr>
              <a:t/>
            </a:r>
            <a:br>
              <a:rPr lang="en-US" altLang="ko-KR" sz="1400" dirty="0">
                <a:solidFill>
                  <a:srgbClr val="000000"/>
                </a:solidFill>
                <a:latin typeface="Courier New" panose="02070309020205020404" pitchFamily="49" charset="0"/>
              </a:rPr>
            </a:br>
            <a:r>
              <a:rPr lang="en-US" altLang="ko-KR" sz="1400" dirty="0" err="1">
                <a:solidFill>
                  <a:srgbClr val="000000"/>
                </a:solidFill>
                <a:latin typeface="Courier New" panose="02070309020205020404" pitchFamily="49" charset="0"/>
              </a:rPr>
              <a:t>tsne</a:t>
            </a:r>
            <a:r>
              <a:rPr lang="en-US" altLang="ko-KR" sz="1400" dirty="0">
                <a:solidFill>
                  <a:srgbClr val="000000"/>
                </a:solidFill>
                <a:latin typeface="Courier New" panose="02070309020205020404" pitchFamily="49" charset="0"/>
              </a:rPr>
              <a:t> = TSNE(</a:t>
            </a:r>
            <a:r>
              <a:rPr lang="en-US" altLang="ko-KR" sz="1400" dirty="0" err="1">
                <a:solidFill>
                  <a:srgbClr val="000000"/>
                </a:solidFill>
                <a:latin typeface="Courier New" panose="02070309020205020404" pitchFamily="49" charset="0"/>
              </a:rPr>
              <a:t>n_components</a:t>
            </a:r>
            <a:r>
              <a:rPr lang="en-US" altLang="ko-KR" sz="1400" dirty="0">
                <a:solidFill>
                  <a:srgbClr val="000000"/>
                </a:solidFill>
                <a:latin typeface="Courier New" panose="02070309020205020404" pitchFamily="49" charset="0"/>
              </a:rPr>
              <a:t>=</a:t>
            </a:r>
            <a:r>
              <a:rPr lang="en-US" altLang="ko-KR" sz="1400" dirty="0">
                <a:solidFill>
                  <a:srgbClr val="09885A"/>
                </a:solidFill>
                <a:latin typeface="Courier New" panose="02070309020205020404" pitchFamily="49" charset="0"/>
              </a:rPr>
              <a:t>2</a:t>
            </a:r>
            <a:r>
              <a:rPr lang="en-US" altLang="ko-KR" sz="1400" dirty="0">
                <a:solidFill>
                  <a:srgbClr val="000000"/>
                </a:solidFill>
                <a:latin typeface="Courier New" panose="02070309020205020404" pitchFamily="49" charset="0"/>
              </a:rPr>
              <a:t>, </a:t>
            </a:r>
            <a:r>
              <a:rPr lang="en-US" altLang="ko-KR" sz="1400" dirty="0" err="1">
                <a:solidFill>
                  <a:srgbClr val="000000"/>
                </a:solidFill>
                <a:latin typeface="Courier New" panose="02070309020205020404" pitchFamily="49" charset="0"/>
              </a:rPr>
              <a:t>learning_rate</a:t>
            </a:r>
            <a:r>
              <a:rPr lang="en-US" altLang="ko-KR" sz="1400" dirty="0">
                <a:solidFill>
                  <a:srgbClr val="000000"/>
                </a:solidFill>
                <a:latin typeface="Courier New" panose="02070309020205020404" pitchFamily="49" charset="0"/>
              </a:rPr>
              <a:t>=</a:t>
            </a:r>
            <a:r>
              <a:rPr lang="en-US" altLang="ko-KR" sz="1400" dirty="0">
                <a:solidFill>
                  <a:srgbClr val="09885A"/>
                </a:solidFill>
                <a:latin typeface="Courier New" panose="02070309020205020404" pitchFamily="49" charset="0"/>
              </a:rPr>
              <a:t>100</a:t>
            </a:r>
            <a:r>
              <a:rPr lang="en-US" altLang="ko-KR" sz="1400" dirty="0">
                <a:solidFill>
                  <a:srgbClr val="000000"/>
                </a:solidFill>
                <a:latin typeface="Courier New" panose="02070309020205020404" pitchFamily="49" charset="0"/>
              </a:rPr>
              <a:t>, perplexity=</a:t>
            </a:r>
            <a:r>
              <a:rPr lang="en-US" altLang="ko-KR" sz="1400" dirty="0">
                <a:solidFill>
                  <a:srgbClr val="09885A"/>
                </a:solidFill>
                <a:latin typeface="Courier New" panose="02070309020205020404" pitchFamily="49" charset="0"/>
              </a:rPr>
              <a:t>15</a:t>
            </a:r>
            <a:r>
              <a:rPr lang="en-US" altLang="ko-KR" sz="1400" dirty="0">
                <a:solidFill>
                  <a:srgbClr val="000000"/>
                </a:solidFill>
                <a:latin typeface="Courier New" panose="02070309020205020404" pitchFamily="49" charset="0"/>
              </a:rPr>
              <a:t>, </a:t>
            </a:r>
            <a:r>
              <a:rPr lang="en-US" altLang="ko-KR" sz="1400" dirty="0" err="1">
                <a:solidFill>
                  <a:srgbClr val="000000"/>
                </a:solidFill>
                <a:latin typeface="Courier New" panose="02070309020205020404" pitchFamily="49" charset="0"/>
              </a:rPr>
              <a:t>random_state</a:t>
            </a:r>
            <a:r>
              <a:rPr lang="en-US" altLang="ko-KR" sz="1400" dirty="0">
                <a:solidFill>
                  <a:srgbClr val="000000"/>
                </a:solidFill>
                <a:latin typeface="Courier New" panose="02070309020205020404" pitchFamily="49" charset="0"/>
              </a:rPr>
              <a:t>=</a:t>
            </a:r>
            <a:r>
              <a:rPr lang="en-US" altLang="ko-KR" sz="1400" dirty="0">
                <a:solidFill>
                  <a:srgbClr val="09885A"/>
                </a:solidFill>
                <a:latin typeface="Courier New" panose="02070309020205020404" pitchFamily="49" charset="0"/>
              </a:rPr>
              <a:t>0</a:t>
            </a:r>
            <a:r>
              <a:rPr lang="en-US" altLang="ko-KR" sz="1400" dirty="0">
                <a:solidFill>
                  <a:srgbClr val="000000"/>
                </a:solidFill>
                <a:latin typeface="Courier New" panose="02070309020205020404" pitchFamily="49" charset="0"/>
              </a:rPr>
              <a:t>)</a:t>
            </a:r>
          </a:p>
          <a:p>
            <a:r>
              <a:rPr lang="en-US" altLang="ko-KR" sz="1400" dirty="0" err="1">
                <a:solidFill>
                  <a:srgbClr val="000000"/>
                </a:solidFill>
                <a:latin typeface="Courier New" panose="02070309020205020404" pitchFamily="49" charset="0"/>
              </a:rPr>
              <a:t>tsne_vector</a:t>
            </a:r>
            <a:r>
              <a:rPr lang="en-US" altLang="ko-KR" sz="1400" dirty="0">
                <a:solidFill>
                  <a:srgbClr val="000000"/>
                </a:solidFill>
                <a:latin typeface="Courier New" panose="02070309020205020404" pitchFamily="49" charset="0"/>
              </a:rPr>
              <a:t> = </a:t>
            </a:r>
            <a:r>
              <a:rPr lang="en-US" altLang="ko-KR" sz="1400" dirty="0" err="1">
                <a:solidFill>
                  <a:srgbClr val="000000"/>
                </a:solidFill>
                <a:latin typeface="Courier New" panose="02070309020205020404" pitchFamily="49" charset="0"/>
              </a:rPr>
              <a:t>tsne.fit_transform</a:t>
            </a:r>
            <a:r>
              <a:rPr lang="en-US" altLang="ko-KR" sz="1400" dirty="0">
                <a:solidFill>
                  <a:srgbClr val="000000"/>
                </a:solidFill>
                <a:latin typeface="Courier New" panose="02070309020205020404" pitchFamily="49" charset="0"/>
              </a:rPr>
              <a:t>(</a:t>
            </a:r>
            <a:r>
              <a:rPr lang="en-US" altLang="ko-KR" sz="1400" dirty="0" err="1">
                <a:solidFill>
                  <a:srgbClr val="000000"/>
                </a:solidFill>
                <a:latin typeface="Courier New" panose="02070309020205020404" pitchFamily="49" charset="0"/>
              </a:rPr>
              <a:t>latent_vector</a:t>
            </a:r>
            <a:r>
              <a:rPr lang="en-US" altLang="ko-KR" sz="1400" dirty="0">
                <a:solidFill>
                  <a:srgbClr val="000000"/>
                </a:solidFill>
                <a:latin typeface="Courier New" panose="02070309020205020404" pitchFamily="49" charset="0"/>
              </a:rPr>
              <a:t>[:</a:t>
            </a:r>
            <a:r>
              <a:rPr lang="en-US" altLang="ko-KR" sz="1400" dirty="0">
                <a:solidFill>
                  <a:srgbClr val="09885A"/>
                </a:solidFill>
                <a:latin typeface="Courier New" panose="02070309020205020404" pitchFamily="49" charset="0"/>
              </a:rPr>
              <a:t>5000</a:t>
            </a:r>
            <a:r>
              <a:rPr lang="en-US" altLang="ko-KR" sz="1400" dirty="0" smtClean="0">
                <a:solidFill>
                  <a:srgbClr val="000000"/>
                </a:solidFill>
                <a:latin typeface="Courier New" panose="02070309020205020404" pitchFamily="49" charset="0"/>
              </a:rPr>
              <a:t>])</a:t>
            </a:r>
            <a:endParaRPr lang="en-US" altLang="ko-KR" sz="1400" b="0" dirty="0">
              <a:solidFill>
                <a:srgbClr val="000000"/>
              </a:solidFill>
              <a:effectLst/>
              <a:latin typeface="Courier New" panose="02070309020205020404" pitchFamily="49" charset="0"/>
            </a:endParaRPr>
          </a:p>
        </p:txBody>
      </p:sp>
      <p:sp>
        <p:nvSpPr>
          <p:cNvPr id="6" name="사각형 설명선 5"/>
          <p:cNvSpPr/>
          <p:nvPr/>
        </p:nvSpPr>
        <p:spPr>
          <a:xfrm>
            <a:off x="4763743" y="6078619"/>
            <a:ext cx="3984860" cy="260042"/>
          </a:xfrm>
          <a:prstGeom prst="wedgeRectCallout">
            <a:avLst>
              <a:gd name="adj1" fmla="val -20673"/>
              <a:gd name="adj2" fmla="val -119641"/>
            </a:avLst>
          </a:prstGeom>
          <a:noFill/>
          <a:ln w="15875">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dirty="0" smtClean="0">
                <a:solidFill>
                  <a:srgbClr val="0000FF"/>
                </a:solidFill>
              </a:rPr>
              <a:t>계산 속도가 느려 앞 </a:t>
            </a:r>
            <a:r>
              <a:rPr lang="en-US" altLang="ko-KR" sz="1400" dirty="0" smtClean="0">
                <a:solidFill>
                  <a:srgbClr val="0000FF"/>
                </a:solidFill>
              </a:rPr>
              <a:t>5,000</a:t>
            </a:r>
            <a:r>
              <a:rPr lang="ko-KR" altLang="en-US" sz="1400" dirty="0" smtClean="0">
                <a:solidFill>
                  <a:srgbClr val="0000FF"/>
                </a:solidFill>
              </a:rPr>
              <a:t>개의 데이터만 학습</a:t>
            </a:r>
            <a:endParaRPr lang="ko-KR" altLang="en-US" sz="1400" dirty="0">
              <a:solidFill>
                <a:srgbClr val="0000FF"/>
              </a:solidFill>
            </a:endParaRPr>
          </a:p>
        </p:txBody>
      </p:sp>
      <p:sp>
        <p:nvSpPr>
          <p:cNvPr id="7" name="사각형 설명선 6"/>
          <p:cNvSpPr/>
          <p:nvPr/>
        </p:nvSpPr>
        <p:spPr>
          <a:xfrm>
            <a:off x="393328" y="6085421"/>
            <a:ext cx="2888887" cy="260042"/>
          </a:xfrm>
          <a:prstGeom prst="wedgeRectCallout">
            <a:avLst>
              <a:gd name="adj1" fmla="val -20673"/>
              <a:gd name="adj2" fmla="val -119641"/>
            </a:avLst>
          </a:prstGeom>
          <a:noFill/>
          <a:ln w="15875">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dirty="0" smtClean="0">
                <a:solidFill>
                  <a:srgbClr val="0000FF"/>
                </a:solidFill>
              </a:rPr>
              <a:t>결과는 위에서 지정한 </a:t>
            </a:r>
            <a:r>
              <a:rPr lang="en-US" altLang="ko-KR" sz="1400" dirty="0" smtClean="0">
                <a:solidFill>
                  <a:srgbClr val="0000FF"/>
                </a:solidFill>
              </a:rPr>
              <a:t>2</a:t>
            </a:r>
            <a:r>
              <a:rPr lang="ko-KR" altLang="en-US" sz="1400" dirty="0" smtClean="0">
                <a:solidFill>
                  <a:srgbClr val="0000FF"/>
                </a:solidFill>
              </a:rPr>
              <a:t>차원 좌표</a:t>
            </a:r>
            <a:endParaRPr lang="ko-KR" altLang="en-US" sz="1400" dirty="0">
              <a:solidFill>
                <a:srgbClr val="0000FF"/>
              </a:solidFill>
            </a:endParaRPr>
          </a:p>
        </p:txBody>
      </p:sp>
    </p:spTree>
    <p:extLst>
      <p:ext uri="{BB962C8B-B14F-4D97-AF65-F5344CB8AC3E}">
        <p14:creationId xmlns:p14="http://schemas.microsoft.com/office/powerpoint/2010/main" val="46744176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번호 개체 틀 1"/>
          <p:cNvSpPr>
            <a:spLocks noGrp="1"/>
          </p:cNvSpPr>
          <p:nvPr>
            <p:ph type="sldNum" sz="quarter" idx="4"/>
          </p:nvPr>
        </p:nvSpPr>
        <p:spPr/>
        <p:txBody>
          <a:bodyPr/>
          <a:lstStyle/>
          <a:p>
            <a:fld id="{B4F3E208-3B10-45C3-AB64-9D3429F1AD1A}" type="slidenum">
              <a:rPr lang="ko-KR" altLang="en-US" smtClean="0"/>
              <a:t>44</a:t>
            </a:fld>
            <a:endParaRPr lang="ko-KR" altLang="en-US"/>
          </a:p>
        </p:txBody>
      </p:sp>
      <p:sp>
        <p:nvSpPr>
          <p:cNvPr id="3" name="제목 2"/>
          <p:cNvSpPr>
            <a:spLocks noGrp="1"/>
          </p:cNvSpPr>
          <p:nvPr>
            <p:ph type="title"/>
          </p:nvPr>
        </p:nvSpPr>
        <p:spPr/>
        <p:txBody>
          <a:bodyPr/>
          <a:lstStyle/>
          <a:p>
            <a:r>
              <a:rPr lang="ko-KR" altLang="en-US" dirty="0"/>
              <a:t>출력 이미지의 </a:t>
            </a:r>
            <a:r>
              <a:rPr lang="ko-KR" altLang="en-US" dirty="0" err="1"/>
              <a:t>클러스터링</a:t>
            </a:r>
            <a:endParaRPr lang="ko-KR" altLang="en-US" dirty="0"/>
          </a:p>
        </p:txBody>
      </p:sp>
      <p:sp>
        <p:nvSpPr>
          <p:cNvPr id="4" name="내용 개체 틀 3"/>
          <p:cNvSpPr>
            <a:spLocks noGrp="1"/>
          </p:cNvSpPr>
          <p:nvPr>
            <p:ph idx="1"/>
          </p:nvPr>
        </p:nvSpPr>
        <p:spPr>
          <a:xfrm>
            <a:off x="297075" y="1193960"/>
            <a:ext cx="3793662" cy="5151503"/>
          </a:xfrm>
        </p:spPr>
        <p:txBody>
          <a:bodyPr/>
          <a:lstStyle/>
          <a:p>
            <a:r>
              <a:rPr lang="ko-KR" altLang="en-US" dirty="0" smtClean="0"/>
              <a:t>뭉친</a:t>
            </a:r>
            <a:r>
              <a:rPr lang="en-US" altLang="ko-KR" dirty="0" smtClean="0"/>
              <a:t> </a:t>
            </a:r>
            <a:r>
              <a:rPr lang="ko-KR" altLang="en-US" dirty="0" smtClean="0"/>
              <a:t>것이 군집화 결과</a:t>
            </a:r>
            <a:endParaRPr lang="en-US" altLang="ko-KR" dirty="0" smtClean="0"/>
          </a:p>
          <a:p>
            <a:pPr lvl="1"/>
            <a:r>
              <a:rPr lang="ko-KR" altLang="en-US" dirty="0" smtClean="0"/>
              <a:t>같은 색상은 정답 분류에 의한 색상</a:t>
            </a:r>
            <a:endParaRPr lang="en-US" altLang="ko-KR" dirty="0" smtClean="0"/>
          </a:p>
          <a:p>
            <a:pPr lvl="2"/>
            <a:r>
              <a:rPr lang="ko-KR" altLang="en-US" dirty="0" smtClean="0"/>
              <a:t>이미지 </a:t>
            </a:r>
            <a:r>
              <a:rPr lang="ko-KR" altLang="en-US" dirty="0"/>
              <a:t>라벨에 따라 같은 </a:t>
            </a:r>
            <a:r>
              <a:rPr lang="ko-KR" altLang="en-US" dirty="0" err="1"/>
              <a:t>숫자끼리</a:t>
            </a:r>
            <a:r>
              <a:rPr lang="ko-KR" altLang="en-US" dirty="0"/>
              <a:t> 비교적 잘 뭉쳐있는 것을 </a:t>
            </a:r>
            <a:r>
              <a:rPr lang="ko-KR" altLang="en-US" dirty="0" smtClean="0"/>
              <a:t>확인</a:t>
            </a:r>
            <a:endParaRPr lang="ko-KR" altLang="en-US" dirty="0"/>
          </a:p>
        </p:txBody>
      </p:sp>
      <p:sp>
        <p:nvSpPr>
          <p:cNvPr id="5" name="직사각형 4"/>
          <p:cNvSpPr/>
          <p:nvPr/>
        </p:nvSpPr>
        <p:spPr>
          <a:xfrm>
            <a:off x="297076" y="4095427"/>
            <a:ext cx="7762351" cy="2677656"/>
          </a:xfrm>
          <a:prstGeom prst="rect">
            <a:avLst/>
          </a:prstGeom>
        </p:spPr>
        <p:txBody>
          <a:bodyPr wrap="square">
            <a:spAutoFit/>
          </a:bodyPr>
          <a:lstStyle/>
          <a:p>
            <a:r>
              <a:rPr lang="en-US" altLang="ko-KR" sz="1050" dirty="0">
                <a:solidFill>
                  <a:srgbClr val="008000"/>
                </a:solidFill>
                <a:latin typeface="Courier New" panose="02070309020205020404" pitchFamily="49" charset="0"/>
              </a:rPr>
              <a:t># 9.15 </a:t>
            </a:r>
            <a:r>
              <a:rPr lang="ko-KR" altLang="en-US" sz="1050" dirty="0" err="1">
                <a:solidFill>
                  <a:srgbClr val="008000"/>
                </a:solidFill>
                <a:latin typeface="Courier New" panose="02070309020205020404" pitchFamily="49" charset="0"/>
              </a:rPr>
              <a:t>사이킷</a:t>
            </a:r>
            <a:r>
              <a:rPr lang="ko-KR" altLang="en-US" sz="1050" dirty="0">
                <a:solidFill>
                  <a:srgbClr val="008000"/>
                </a:solidFill>
                <a:latin typeface="Courier New" panose="02070309020205020404" pitchFamily="49" charset="0"/>
              </a:rPr>
              <a:t> </a:t>
            </a:r>
            <a:r>
              <a:rPr lang="ko-KR" altLang="en-US" sz="1050" dirty="0" err="1">
                <a:solidFill>
                  <a:srgbClr val="008000"/>
                </a:solidFill>
                <a:latin typeface="Courier New" panose="02070309020205020404" pitchFamily="49" charset="0"/>
              </a:rPr>
              <a:t>런의</a:t>
            </a:r>
            <a:r>
              <a:rPr lang="ko-KR" altLang="en-US" sz="1050" dirty="0">
                <a:solidFill>
                  <a:srgbClr val="008000"/>
                </a:solidFill>
                <a:latin typeface="Courier New" panose="02070309020205020404" pitchFamily="49" charset="0"/>
              </a:rPr>
              <a:t> </a:t>
            </a:r>
            <a:r>
              <a:rPr lang="en-US" altLang="ko-KR" sz="1050" dirty="0">
                <a:solidFill>
                  <a:srgbClr val="008000"/>
                </a:solidFill>
                <a:latin typeface="Courier New" panose="02070309020205020404" pitchFamily="49" charset="0"/>
              </a:rPr>
              <a:t>t-SNE </a:t>
            </a:r>
            <a:r>
              <a:rPr lang="ko-KR" altLang="en-US" sz="1050" dirty="0">
                <a:solidFill>
                  <a:srgbClr val="008000"/>
                </a:solidFill>
                <a:latin typeface="Courier New" panose="02070309020205020404" pitchFamily="49" charset="0"/>
              </a:rPr>
              <a:t>사용</a:t>
            </a:r>
            <a:endParaRPr lang="ko-KR" altLang="en-US" sz="1050" dirty="0">
              <a:solidFill>
                <a:srgbClr val="000000"/>
              </a:solidFill>
              <a:latin typeface="Courier New" panose="02070309020205020404" pitchFamily="49" charset="0"/>
            </a:endParaRPr>
          </a:p>
          <a:p>
            <a:r>
              <a:rPr lang="en-US" altLang="ko-KR" sz="1050" dirty="0">
                <a:solidFill>
                  <a:srgbClr val="0000FF"/>
                </a:solidFill>
                <a:latin typeface="Courier New" panose="02070309020205020404" pitchFamily="49" charset="0"/>
              </a:rPr>
              <a:t>%%time</a:t>
            </a:r>
            <a:endParaRPr lang="en-US" altLang="ko-KR" sz="1050" dirty="0">
              <a:solidFill>
                <a:srgbClr val="000000"/>
              </a:solidFill>
              <a:latin typeface="Courier New" panose="02070309020205020404" pitchFamily="49" charset="0"/>
            </a:endParaRPr>
          </a:p>
          <a:p>
            <a:r>
              <a:rPr lang="en-US" altLang="ko-KR" sz="1050" dirty="0">
                <a:solidFill>
                  <a:srgbClr val="AF00DB"/>
                </a:solidFill>
                <a:latin typeface="Courier New" panose="02070309020205020404" pitchFamily="49" charset="0"/>
              </a:rPr>
              <a:t>from</a:t>
            </a:r>
            <a:r>
              <a:rPr lang="en-US" altLang="ko-KR" sz="1050" dirty="0">
                <a:solidFill>
                  <a:srgbClr val="000000"/>
                </a:solidFill>
                <a:latin typeface="Courier New" panose="02070309020205020404" pitchFamily="49" charset="0"/>
              </a:rPr>
              <a:t> </a:t>
            </a:r>
            <a:r>
              <a:rPr lang="en-US" altLang="ko-KR" sz="1050" dirty="0" err="1">
                <a:solidFill>
                  <a:srgbClr val="000000"/>
                </a:solidFill>
                <a:latin typeface="Courier New" panose="02070309020205020404" pitchFamily="49" charset="0"/>
              </a:rPr>
              <a:t>sklearn.manifold</a:t>
            </a:r>
            <a:r>
              <a:rPr lang="en-US" altLang="ko-KR" sz="1050" dirty="0">
                <a:solidFill>
                  <a:srgbClr val="000000"/>
                </a:solidFill>
                <a:latin typeface="Courier New" panose="02070309020205020404" pitchFamily="49" charset="0"/>
              </a:rPr>
              <a:t> </a:t>
            </a:r>
            <a:r>
              <a:rPr lang="en-US" altLang="ko-KR" sz="1050" dirty="0">
                <a:solidFill>
                  <a:srgbClr val="AF00DB"/>
                </a:solidFill>
                <a:latin typeface="Courier New" panose="02070309020205020404" pitchFamily="49" charset="0"/>
              </a:rPr>
              <a:t>import</a:t>
            </a:r>
            <a:r>
              <a:rPr lang="en-US" altLang="ko-KR" sz="1050" dirty="0">
                <a:solidFill>
                  <a:srgbClr val="000000"/>
                </a:solidFill>
                <a:latin typeface="Courier New" panose="02070309020205020404" pitchFamily="49" charset="0"/>
              </a:rPr>
              <a:t> TSNE</a:t>
            </a:r>
          </a:p>
          <a:p>
            <a:r>
              <a:rPr lang="en-US" altLang="ko-KR" sz="1050" dirty="0">
                <a:solidFill>
                  <a:srgbClr val="000000"/>
                </a:solidFill>
                <a:latin typeface="Courier New" panose="02070309020205020404" pitchFamily="49" charset="0"/>
              </a:rPr>
              <a:t/>
            </a:r>
            <a:br>
              <a:rPr lang="en-US" altLang="ko-KR" sz="1050" dirty="0">
                <a:solidFill>
                  <a:srgbClr val="000000"/>
                </a:solidFill>
                <a:latin typeface="Courier New" panose="02070309020205020404" pitchFamily="49" charset="0"/>
              </a:rPr>
            </a:br>
            <a:r>
              <a:rPr lang="en-US" altLang="ko-KR" sz="1050" dirty="0" err="1">
                <a:solidFill>
                  <a:srgbClr val="000000"/>
                </a:solidFill>
                <a:latin typeface="Courier New" panose="02070309020205020404" pitchFamily="49" charset="0"/>
              </a:rPr>
              <a:t>tsne</a:t>
            </a:r>
            <a:r>
              <a:rPr lang="en-US" altLang="ko-KR" sz="1050" dirty="0">
                <a:solidFill>
                  <a:srgbClr val="000000"/>
                </a:solidFill>
                <a:latin typeface="Courier New" panose="02070309020205020404" pitchFamily="49" charset="0"/>
              </a:rPr>
              <a:t> = TSNE(</a:t>
            </a:r>
            <a:r>
              <a:rPr lang="en-US" altLang="ko-KR" sz="1050" dirty="0" err="1">
                <a:solidFill>
                  <a:srgbClr val="000000"/>
                </a:solidFill>
                <a:latin typeface="Courier New" panose="02070309020205020404" pitchFamily="49" charset="0"/>
              </a:rPr>
              <a:t>n_components</a:t>
            </a:r>
            <a:r>
              <a:rPr lang="en-US" altLang="ko-KR" sz="1050" dirty="0">
                <a:solidFill>
                  <a:srgbClr val="000000"/>
                </a:solidFill>
                <a:latin typeface="Courier New" panose="02070309020205020404" pitchFamily="49" charset="0"/>
              </a:rPr>
              <a:t>=</a:t>
            </a:r>
            <a:r>
              <a:rPr lang="en-US" altLang="ko-KR" sz="1050" dirty="0">
                <a:solidFill>
                  <a:srgbClr val="09885A"/>
                </a:solidFill>
                <a:latin typeface="Courier New" panose="02070309020205020404" pitchFamily="49" charset="0"/>
              </a:rPr>
              <a:t>2</a:t>
            </a:r>
            <a:r>
              <a:rPr lang="en-US" altLang="ko-KR" sz="1050" dirty="0">
                <a:solidFill>
                  <a:srgbClr val="000000"/>
                </a:solidFill>
                <a:latin typeface="Courier New" panose="02070309020205020404" pitchFamily="49" charset="0"/>
              </a:rPr>
              <a:t>, </a:t>
            </a:r>
            <a:r>
              <a:rPr lang="en-US" altLang="ko-KR" sz="1050" dirty="0" err="1">
                <a:solidFill>
                  <a:srgbClr val="000000"/>
                </a:solidFill>
                <a:latin typeface="Courier New" panose="02070309020205020404" pitchFamily="49" charset="0"/>
              </a:rPr>
              <a:t>learning_rate</a:t>
            </a:r>
            <a:r>
              <a:rPr lang="en-US" altLang="ko-KR" sz="1050" dirty="0">
                <a:solidFill>
                  <a:srgbClr val="000000"/>
                </a:solidFill>
                <a:latin typeface="Courier New" panose="02070309020205020404" pitchFamily="49" charset="0"/>
              </a:rPr>
              <a:t>=</a:t>
            </a:r>
            <a:r>
              <a:rPr lang="en-US" altLang="ko-KR" sz="1050" dirty="0">
                <a:solidFill>
                  <a:srgbClr val="09885A"/>
                </a:solidFill>
                <a:latin typeface="Courier New" panose="02070309020205020404" pitchFamily="49" charset="0"/>
              </a:rPr>
              <a:t>100</a:t>
            </a:r>
            <a:r>
              <a:rPr lang="en-US" altLang="ko-KR" sz="1050" dirty="0">
                <a:solidFill>
                  <a:srgbClr val="000000"/>
                </a:solidFill>
                <a:latin typeface="Courier New" panose="02070309020205020404" pitchFamily="49" charset="0"/>
              </a:rPr>
              <a:t>, perplexity=</a:t>
            </a:r>
            <a:r>
              <a:rPr lang="en-US" altLang="ko-KR" sz="1050" dirty="0">
                <a:solidFill>
                  <a:srgbClr val="09885A"/>
                </a:solidFill>
                <a:latin typeface="Courier New" panose="02070309020205020404" pitchFamily="49" charset="0"/>
              </a:rPr>
              <a:t>15</a:t>
            </a:r>
            <a:r>
              <a:rPr lang="en-US" altLang="ko-KR" sz="1050" dirty="0">
                <a:solidFill>
                  <a:srgbClr val="000000"/>
                </a:solidFill>
                <a:latin typeface="Courier New" panose="02070309020205020404" pitchFamily="49" charset="0"/>
              </a:rPr>
              <a:t>, </a:t>
            </a:r>
            <a:r>
              <a:rPr lang="en-US" altLang="ko-KR" sz="1050" dirty="0" err="1">
                <a:solidFill>
                  <a:srgbClr val="000000"/>
                </a:solidFill>
                <a:latin typeface="Courier New" panose="02070309020205020404" pitchFamily="49" charset="0"/>
              </a:rPr>
              <a:t>random_state</a:t>
            </a:r>
            <a:r>
              <a:rPr lang="en-US" altLang="ko-KR" sz="1050" dirty="0">
                <a:solidFill>
                  <a:srgbClr val="000000"/>
                </a:solidFill>
                <a:latin typeface="Courier New" panose="02070309020205020404" pitchFamily="49" charset="0"/>
              </a:rPr>
              <a:t>=</a:t>
            </a:r>
            <a:r>
              <a:rPr lang="en-US" altLang="ko-KR" sz="1050" dirty="0">
                <a:solidFill>
                  <a:srgbClr val="09885A"/>
                </a:solidFill>
                <a:latin typeface="Courier New" panose="02070309020205020404" pitchFamily="49" charset="0"/>
              </a:rPr>
              <a:t>0</a:t>
            </a:r>
            <a:r>
              <a:rPr lang="en-US" altLang="ko-KR" sz="1050" dirty="0">
                <a:solidFill>
                  <a:srgbClr val="000000"/>
                </a:solidFill>
                <a:latin typeface="Courier New" panose="02070309020205020404" pitchFamily="49" charset="0"/>
              </a:rPr>
              <a:t>)</a:t>
            </a:r>
          </a:p>
          <a:p>
            <a:r>
              <a:rPr lang="en-US" altLang="ko-KR" sz="1050" dirty="0" err="1">
                <a:solidFill>
                  <a:srgbClr val="000000"/>
                </a:solidFill>
                <a:latin typeface="Courier New" panose="02070309020205020404" pitchFamily="49" charset="0"/>
              </a:rPr>
              <a:t>tsne_vector</a:t>
            </a:r>
            <a:r>
              <a:rPr lang="en-US" altLang="ko-KR" sz="1050" dirty="0">
                <a:solidFill>
                  <a:srgbClr val="000000"/>
                </a:solidFill>
                <a:latin typeface="Courier New" panose="02070309020205020404" pitchFamily="49" charset="0"/>
              </a:rPr>
              <a:t> = </a:t>
            </a:r>
            <a:r>
              <a:rPr lang="en-US" altLang="ko-KR" sz="1050" dirty="0" err="1">
                <a:solidFill>
                  <a:srgbClr val="000000"/>
                </a:solidFill>
                <a:latin typeface="Courier New" panose="02070309020205020404" pitchFamily="49" charset="0"/>
              </a:rPr>
              <a:t>tsne.fit_transform</a:t>
            </a:r>
            <a:r>
              <a:rPr lang="en-US" altLang="ko-KR" sz="1050" dirty="0">
                <a:solidFill>
                  <a:srgbClr val="000000"/>
                </a:solidFill>
                <a:latin typeface="Courier New" panose="02070309020205020404" pitchFamily="49" charset="0"/>
              </a:rPr>
              <a:t>(</a:t>
            </a:r>
            <a:r>
              <a:rPr lang="en-US" altLang="ko-KR" sz="1050" dirty="0" err="1">
                <a:solidFill>
                  <a:srgbClr val="000000"/>
                </a:solidFill>
                <a:latin typeface="Courier New" panose="02070309020205020404" pitchFamily="49" charset="0"/>
              </a:rPr>
              <a:t>latent_vector</a:t>
            </a:r>
            <a:r>
              <a:rPr lang="en-US" altLang="ko-KR" sz="1050" dirty="0">
                <a:solidFill>
                  <a:srgbClr val="000000"/>
                </a:solidFill>
                <a:latin typeface="Courier New" panose="02070309020205020404" pitchFamily="49" charset="0"/>
              </a:rPr>
              <a:t>[:</a:t>
            </a:r>
            <a:r>
              <a:rPr lang="en-US" altLang="ko-KR" sz="1050" dirty="0">
                <a:solidFill>
                  <a:srgbClr val="09885A"/>
                </a:solidFill>
                <a:latin typeface="Courier New" panose="02070309020205020404" pitchFamily="49" charset="0"/>
              </a:rPr>
              <a:t>5000</a:t>
            </a:r>
            <a:r>
              <a:rPr lang="en-US" altLang="ko-KR" sz="1050" dirty="0">
                <a:solidFill>
                  <a:srgbClr val="000000"/>
                </a:solidFill>
                <a:latin typeface="Courier New" panose="02070309020205020404" pitchFamily="49" charset="0"/>
              </a:rPr>
              <a:t>])</a:t>
            </a:r>
          </a:p>
          <a:p>
            <a:r>
              <a:rPr lang="en-US" altLang="ko-KR" sz="1050" dirty="0">
                <a:solidFill>
                  <a:srgbClr val="000000"/>
                </a:solidFill>
                <a:latin typeface="Courier New" panose="02070309020205020404" pitchFamily="49" charset="0"/>
              </a:rPr>
              <a:t/>
            </a:r>
            <a:br>
              <a:rPr lang="en-US" altLang="ko-KR" sz="1050" dirty="0">
                <a:solidFill>
                  <a:srgbClr val="000000"/>
                </a:solidFill>
                <a:latin typeface="Courier New" panose="02070309020205020404" pitchFamily="49" charset="0"/>
              </a:rPr>
            </a:br>
            <a:r>
              <a:rPr lang="en-US" altLang="ko-KR" sz="1050" dirty="0" err="1">
                <a:solidFill>
                  <a:srgbClr val="000000"/>
                </a:solidFill>
                <a:latin typeface="Courier New" panose="02070309020205020404" pitchFamily="49" charset="0"/>
              </a:rPr>
              <a:t>cmap</a:t>
            </a:r>
            <a:r>
              <a:rPr lang="en-US" altLang="ko-KR" sz="1050" dirty="0">
                <a:solidFill>
                  <a:srgbClr val="000000"/>
                </a:solidFill>
                <a:latin typeface="Courier New" panose="02070309020205020404" pitchFamily="49" charset="0"/>
              </a:rPr>
              <a:t> = </a:t>
            </a:r>
            <a:r>
              <a:rPr lang="en-US" altLang="ko-KR" sz="1050" dirty="0" err="1">
                <a:solidFill>
                  <a:srgbClr val="000000"/>
                </a:solidFill>
                <a:latin typeface="Courier New" panose="02070309020205020404" pitchFamily="49" charset="0"/>
              </a:rPr>
              <a:t>plt.get_cmap</a:t>
            </a:r>
            <a:r>
              <a:rPr lang="en-US" altLang="ko-KR" sz="1050" dirty="0">
                <a:solidFill>
                  <a:srgbClr val="000000"/>
                </a:solidFill>
                <a:latin typeface="Courier New" panose="02070309020205020404" pitchFamily="49" charset="0"/>
              </a:rPr>
              <a:t>(</a:t>
            </a:r>
            <a:r>
              <a:rPr lang="en-US" altLang="ko-KR" sz="1050" dirty="0">
                <a:solidFill>
                  <a:srgbClr val="A31515"/>
                </a:solidFill>
                <a:latin typeface="Courier New" panose="02070309020205020404" pitchFamily="49" charset="0"/>
              </a:rPr>
              <a:t>'rainbow'</a:t>
            </a:r>
            <a:r>
              <a:rPr lang="en-US" altLang="ko-KR" sz="1050" dirty="0">
                <a:solidFill>
                  <a:srgbClr val="000000"/>
                </a:solidFill>
                <a:latin typeface="Courier New" panose="02070309020205020404" pitchFamily="49" charset="0"/>
              </a:rPr>
              <a:t>, </a:t>
            </a:r>
            <a:r>
              <a:rPr lang="en-US" altLang="ko-KR" sz="1050" dirty="0">
                <a:solidFill>
                  <a:srgbClr val="09885A"/>
                </a:solidFill>
                <a:latin typeface="Courier New" panose="02070309020205020404" pitchFamily="49" charset="0"/>
              </a:rPr>
              <a:t>10</a:t>
            </a:r>
            <a:r>
              <a:rPr lang="en-US" altLang="ko-KR" sz="1050" dirty="0">
                <a:solidFill>
                  <a:srgbClr val="000000"/>
                </a:solidFill>
                <a:latin typeface="Courier New" panose="02070309020205020404" pitchFamily="49" charset="0"/>
              </a:rPr>
              <a:t>)</a:t>
            </a:r>
          </a:p>
          <a:p>
            <a:r>
              <a:rPr lang="en-US" altLang="ko-KR" sz="1050" dirty="0">
                <a:solidFill>
                  <a:srgbClr val="000000"/>
                </a:solidFill>
                <a:latin typeface="Courier New" panose="02070309020205020404" pitchFamily="49" charset="0"/>
              </a:rPr>
              <a:t>fig = </a:t>
            </a:r>
            <a:r>
              <a:rPr lang="en-US" altLang="ko-KR" sz="1050" dirty="0" err="1">
                <a:solidFill>
                  <a:srgbClr val="000000"/>
                </a:solidFill>
                <a:latin typeface="Courier New" panose="02070309020205020404" pitchFamily="49" charset="0"/>
              </a:rPr>
              <a:t>plt.scatter</a:t>
            </a:r>
            <a:r>
              <a:rPr lang="en-US" altLang="ko-KR" sz="1050" dirty="0">
                <a:solidFill>
                  <a:srgbClr val="000000"/>
                </a:solidFill>
                <a:latin typeface="Courier New" panose="02070309020205020404" pitchFamily="49" charset="0"/>
              </a:rPr>
              <a:t>(</a:t>
            </a:r>
            <a:r>
              <a:rPr lang="en-US" altLang="ko-KR" sz="1050" dirty="0" err="1">
                <a:solidFill>
                  <a:srgbClr val="000000"/>
                </a:solidFill>
                <a:latin typeface="Courier New" panose="02070309020205020404" pitchFamily="49" charset="0"/>
              </a:rPr>
              <a:t>tsne_vector</a:t>
            </a:r>
            <a:r>
              <a:rPr lang="en-US" altLang="ko-KR" sz="1050" dirty="0">
                <a:solidFill>
                  <a:srgbClr val="000000"/>
                </a:solidFill>
                <a:latin typeface="Courier New" panose="02070309020205020404" pitchFamily="49" charset="0"/>
              </a:rPr>
              <a:t>[:,</a:t>
            </a:r>
            <a:r>
              <a:rPr lang="en-US" altLang="ko-KR" sz="1050" dirty="0">
                <a:solidFill>
                  <a:srgbClr val="09885A"/>
                </a:solidFill>
                <a:latin typeface="Courier New" panose="02070309020205020404" pitchFamily="49" charset="0"/>
              </a:rPr>
              <a:t>0</a:t>
            </a:r>
            <a:r>
              <a:rPr lang="en-US" altLang="ko-KR" sz="1050" dirty="0">
                <a:solidFill>
                  <a:srgbClr val="000000"/>
                </a:solidFill>
                <a:latin typeface="Courier New" panose="02070309020205020404" pitchFamily="49" charset="0"/>
              </a:rPr>
              <a:t>], </a:t>
            </a:r>
            <a:r>
              <a:rPr lang="en-US" altLang="ko-KR" sz="1050" dirty="0" err="1">
                <a:solidFill>
                  <a:srgbClr val="000000"/>
                </a:solidFill>
                <a:latin typeface="Courier New" panose="02070309020205020404" pitchFamily="49" charset="0"/>
              </a:rPr>
              <a:t>tsne_vector</a:t>
            </a:r>
            <a:r>
              <a:rPr lang="en-US" altLang="ko-KR" sz="1050" dirty="0">
                <a:solidFill>
                  <a:srgbClr val="000000"/>
                </a:solidFill>
                <a:latin typeface="Courier New" panose="02070309020205020404" pitchFamily="49" charset="0"/>
              </a:rPr>
              <a:t>[:,</a:t>
            </a:r>
            <a:r>
              <a:rPr lang="en-US" altLang="ko-KR" sz="1050" dirty="0">
                <a:solidFill>
                  <a:srgbClr val="09885A"/>
                </a:solidFill>
                <a:latin typeface="Courier New" panose="02070309020205020404" pitchFamily="49" charset="0"/>
              </a:rPr>
              <a:t>1</a:t>
            </a:r>
            <a:r>
              <a:rPr lang="en-US" altLang="ko-KR" sz="1050" dirty="0">
                <a:solidFill>
                  <a:srgbClr val="000000"/>
                </a:solidFill>
                <a:latin typeface="Courier New" panose="02070309020205020404" pitchFamily="49" charset="0"/>
              </a:rPr>
              <a:t>], marker=</a:t>
            </a:r>
            <a:r>
              <a:rPr lang="en-US" altLang="ko-KR" sz="1050" dirty="0">
                <a:solidFill>
                  <a:srgbClr val="A31515"/>
                </a:solidFill>
                <a:latin typeface="Courier New" panose="02070309020205020404" pitchFamily="49" charset="0"/>
              </a:rPr>
              <a:t>'.'</a:t>
            </a:r>
            <a:r>
              <a:rPr lang="en-US" altLang="ko-KR" sz="1050" dirty="0">
                <a:solidFill>
                  <a:srgbClr val="000000"/>
                </a:solidFill>
                <a:latin typeface="Courier New" panose="02070309020205020404" pitchFamily="49" charset="0"/>
              </a:rPr>
              <a:t>, c=</a:t>
            </a:r>
            <a:r>
              <a:rPr lang="en-US" altLang="ko-KR" sz="1050" dirty="0" err="1">
                <a:solidFill>
                  <a:srgbClr val="000000"/>
                </a:solidFill>
                <a:latin typeface="Courier New" panose="02070309020205020404" pitchFamily="49" charset="0"/>
              </a:rPr>
              <a:t>train_Y</a:t>
            </a:r>
            <a:r>
              <a:rPr lang="en-US" altLang="ko-KR" sz="1050" dirty="0">
                <a:solidFill>
                  <a:srgbClr val="000000"/>
                </a:solidFill>
                <a:latin typeface="Courier New" panose="02070309020205020404" pitchFamily="49" charset="0"/>
              </a:rPr>
              <a:t>[:</a:t>
            </a:r>
            <a:r>
              <a:rPr lang="en-US" altLang="ko-KR" sz="1050" dirty="0">
                <a:solidFill>
                  <a:srgbClr val="09885A"/>
                </a:solidFill>
                <a:latin typeface="Courier New" panose="02070309020205020404" pitchFamily="49" charset="0"/>
              </a:rPr>
              <a:t>5000</a:t>
            </a:r>
            <a:r>
              <a:rPr lang="en-US" altLang="ko-KR" sz="1050" dirty="0">
                <a:solidFill>
                  <a:srgbClr val="000000"/>
                </a:solidFill>
                <a:latin typeface="Courier New" panose="02070309020205020404" pitchFamily="49" charset="0"/>
              </a:rPr>
              <a:t>], </a:t>
            </a:r>
            <a:r>
              <a:rPr lang="en-US" altLang="ko-KR" sz="1050" dirty="0" err="1">
                <a:solidFill>
                  <a:srgbClr val="000000"/>
                </a:solidFill>
                <a:latin typeface="Courier New" panose="02070309020205020404" pitchFamily="49" charset="0"/>
              </a:rPr>
              <a:t>cmap</a:t>
            </a:r>
            <a:r>
              <a:rPr lang="en-US" altLang="ko-KR" sz="1050" dirty="0">
                <a:solidFill>
                  <a:srgbClr val="000000"/>
                </a:solidFill>
                <a:latin typeface="Courier New" panose="02070309020205020404" pitchFamily="49" charset="0"/>
              </a:rPr>
              <a:t>=</a:t>
            </a:r>
            <a:r>
              <a:rPr lang="en-US" altLang="ko-KR" sz="1050" dirty="0" err="1">
                <a:solidFill>
                  <a:srgbClr val="000000"/>
                </a:solidFill>
                <a:latin typeface="Courier New" panose="02070309020205020404" pitchFamily="49" charset="0"/>
              </a:rPr>
              <a:t>cmap</a:t>
            </a:r>
            <a:r>
              <a:rPr lang="en-US" altLang="ko-KR" sz="1050" dirty="0">
                <a:solidFill>
                  <a:srgbClr val="000000"/>
                </a:solidFill>
                <a:latin typeface="Courier New" panose="02070309020205020404" pitchFamily="49" charset="0"/>
              </a:rPr>
              <a:t>)</a:t>
            </a:r>
          </a:p>
          <a:p>
            <a:r>
              <a:rPr lang="en-US" altLang="ko-KR" sz="1050" dirty="0" err="1">
                <a:solidFill>
                  <a:srgbClr val="000000"/>
                </a:solidFill>
                <a:latin typeface="Courier New" panose="02070309020205020404" pitchFamily="49" charset="0"/>
              </a:rPr>
              <a:t>cb</a:t>
            </a:r>
            <a:r>
              <a:rPr lang="en-US" altLang="ko-KR" sz="1050" dirty="0">
                <a:solidFill>
                  <a:srgbClr val="000000"/>
                </a:solidFill>
                <a:latin typeface="Courier New" panose="02070309020205020404" pitchFamily="49" charset="0"/>
              </a:rPr>
              <a:t> = </a:t>
            </a:r>
            <a:r>
              <a:rPr lang="en-US" altLang="ko-KR" sz="1050" dirty="0" err="1">
                <a:solidFill>
                  <a:srgbClr val="000000"/>
                </a:solidFill>
                <a:latin typeface="Courier New" panose="02070309020205020404" pitchFamily="49" charset="0"/>
              </a:rPr>
              <a:t>plt.colorbar</a:t>
            </a:r>
            <a:r>
              <a:rPr lang="en-US" altLang="ko-KR" sz="1050" dirty="0">
                <a:solidFill>
                  <a:srgbClr val="000000"/>
                </a:solidFill>
                <a:latin typeface="Courier New" panose="02070309020205020404" pitchFamily="49" charset="0"/>
              </a:rPr>
              <a:t>(fig, ticks=</a:t>
            </a:r>
            <a:r>
              <a:rPr lang="en-US" altLang="ko-KR" sz="1050" dirty="0">
                <a:solidFill>
                  <a:srgbClr val="795E26"/>
                </a:solidFill>
                <a:latin typeface="Courier New" panose="02070309020205020404" pitchFamily="49" charset="0"/>
              </a:rPr>
              <a:t>range</a:t>
            </a:r>
            <a:r>
              <a:rPr lang="en-US" altLang="ko-KR" sz="1050" dirty="0">
                <a:solidFill>
                  <a:srgbClr val="000000"/>
                </a:solidFill>
                <a:latin typeface="Courier New" panose="02070309020205020404" pitchFamily="49" charset="0"/>
              </a:rPr>
              <a:t>(</a:t>
            </a:r>
            <a:r>
              <a:rPr lang="en-US" altLang="ko-KR" sz="1050" dirty="0">
                <a:solidFill>
                  <a:srgbClr val="09885A"/>
                </a:solidFill>
                <a:latin typeface="Courier New" panose="02070309020205020404" pitchFamily="49" charset="0"/>
              </a:rPr>
              <a:t>10</a:t>
            </a:r>
            <a:r>
              <a:rPr lang="en-US" altLang="ko-KR" sz="1050" dirty="0">
                <a:solidFill>
                  <a:srgbClr val="000000"/>
                </a:solidFill>
                <a:latin typeface="Courier New" panose="02070309020205020404" pitchFamily="49" charset="0"/>
              </a:rPr>
              <a:t>))</a:t>
            </a:r>
          </a:p>
          <a:p>
            <a:r>
              <a:rPr lang="en-US" altLang="ko-KR" sz="1050" dirty="0" err="1">
                <a:solidFill>
                  <a:srgbClr val="000000"/>
                </a:solidFill>
                <a:latin typeface="Courier New" panose="02070309020205020404" pitchFamily="49" charset="0"/>
              </a:rPr>
              <a:t>n_clusters</a:t>
            </a:r>
            <a:r>
              <a:rPr lang="en-US" altLang="ko-KR" sz="1050" dirty="0">
                <a:solidFill>
                  <a:srgbClr val="000000"/>
                </a:solidFill>
                <a:latin typeface="Courier New" panose="02070309020205020404" pitchFamily="49" charset="0"/>
              </a:rPr>
              <a:t> = </a:t>
            </a:r>
            <a:r>
              <a:rPr lang="en-US" altLang="ko-KR" sz="1050" dirty="0">
                <a:solidFill>
                  <a:srgbClr val="09885A"/>
                </a:solidFill>
                <a:latin typeface="Courier New" panose="02070309020205020404" pitchFamily="49" charset="0"/>
              </a:rPr>
              <a:t>10</a:t>
            </a:r>
            <a:endParaRPr lang="en-US" altLang="ko-KR" sz="1050" dirty="0">
              <a:solidFill>
                <a:srgbClr val="000000"/>
              </a:solidFill>
              <a:latin typeface="Courier New" panose="02070309020205020404" pitchFamily="49" charset="0"/>
            </a:endParaRPr>
          </a:p>
          <a:p>
            <a:r>
              <a:rPr lang="en-US" altLang="ko-KR" sz="1050" dirty="0" err="1">
                <a:solidFill>
                  <a:srgbClr val="000000"/>
                </a:solidFill>
                <a:latin typeface="Courier New" panose="02070309020205020404" pitchFamily="49" charset="0"/>
              </a:rPr>
              <a:t>tick_locs</a:t>
            </a:r>
            <a:r>
              <a:rPr lang="en-US" altLang="ko-KR" sz="1050" dirty="0">
                <a:solidFill>
                  <a:srgbClr val="000000"/>
                </a:solidFill>
                <a:latin typeface="Courier New" panose="02070309020205020404" pitchFamily="49" charset="0"/>
              </a:rPr>
              <a:t> = (</a:t>
            </a:r>
            <a:r>
              <a:rPr lang="en-US" altLang="ko-KR" sz="1050" dirty="0" err="1">
                <a:solidFill>
                  <a:srgbClr val="000000"/>
                </a:solidFill>
                <a:latin typeface="Courier New" panose="02070309020205020404" pitchFamily="49" charset="0"/>
              </a:rPr>
              <a:t>np.arange</a:t>
            </a:r>
            <a:r>
              <a:rPr lang="en-US" altLang="ko-KR" sz="1050" dirty="0">
                <a:solidFill>
                  <a:srgbClr val="000000"/>
                </a:solidFill>
                <a:latin typeface="Courier New" panose="02070309020205020404" pitchFamily="49" charset="0"/>
              </a:rPr>
              <a:t>(</a:t>
            </a:r>
            <a:r>
              <a:rPr lang="en-US" altLang="ko-KR" sz="1050" dirty="0" err="1">
                <a:solidFill>
                  <a:srgbClr val="000000"/>
                </a:solidFill>
                <a:latin typeface="Courier New" panose="02070309020205020404" pitchFamily="49" charset="0"/>
              </a:rPr>
              <a:t>n_clusters</a:t>
            </a:r>
            <a:r>
              <a:rPr lang="en-US" altLang="ko-KR" sz="1050" dirty="0">
                <a:solidFill>
                  <a:srgbClr val="000000"/>
                </a:solidFill>
                <a:latin typeface="Courier New" panose="02070309020205020404" pitchFamily="49" charset="0"/>
              </a:rPr>
              <a:t>) + </a:t>
            </a:r>
            <a:r>
              <a:rPr lang="en-US" altLang="ko-KR" sz="1050" dirty="0">
                <a:solidFill>
                  <a:srgbClr val="09885A"/>
                </a:solidFill>
                <a:latin typeface="Courier New" panose="02070309020205020404" pitchFamily="49" charset="0"/>
              </a:rPr>
              <a:t>0.5</a:t>
            </a:r>
            <a:r>
              <a:rPr lang="en-US" altLang="ko-KR" sz="1050" dirty="0">
                <a:solidFill>
                  <a:srgbClr val="000000"/>
                </a:solidFill>
                <a:latin typeface="Courier New" panose="02070309020205020404" pitchFamily="49" charset="0"/>
              </a:rPr>
              <a:t>)*(n_clusters</a:t>
            </a:r>
            <a:r>
              <a:rPr lang="en-US" altLang="ko-KR" sz="1050" dirty="0">
                <a:solidFill>
                  <a:srgbClr val="09885A"/>
                </a:solidFill>
                <a:latin typeface="Courier New" panose="02070309020205020404" pitchFamily="49" charset="0"/>
              </a:rPr>
              <a:t>-1</a:t>
            </a:r>
            <a:r>
              <a:rPr lang="en-US" altLang="ko-KR" sz="1050" dirty="0">
                <a:solidFill>
                  <a:srgbClr val="000000"/>
                </a:solidFill>
                <a:latin typeface="Courier New" panose="02070309020205020404" pitchFamily="49" charset="0"/>
              </a:rPr>
              <a:t>)/</a:t>
            </a:r>
            <a:r>
              <a:rPr lang="en-US" altLang="ko-KR" sz="1050" dirty="0" err="1">
                <a:solidFill>
                  <a:srgbClr val="000000"/>
                </a:solidFill>
                <a:latin typeface="Courier New" panose="02070309020205020404" pitchFamily="49" charset="0"/>
              </a:rPr>
              <a:t>n_clusters</a:t>
            </a:r>
            <a:endParaRPr lang="en-US" altLang="ko-KR" sz="1050" dirty="0">
              <a:solidFill>
                <a:srgbClr val="000000"/>
              </a:solidFill>
              <a:latin typeface="Courier New" panose="02070309020205020404" pitchFamily="49" charset="0"/>
            </a:endParaRPr>
          </a:p>
          <a:p>
            <a:r>
              <a:rPr lang="en-US" altLang="ko-KR" sz="1050" dirty="0" err="1">
                <a:solidFill>
                  <a:srgbClr val="000000"/>
                </a:solidFill>
                <a:latin typeface="Courier New" panose="02070309020205020404" pitchFamily="49" charset="0"/>
              </a:rPr>
              <a:t>cb.set_ticks</a:t>
            </a:r>
            <a:r>
              <a:rPr lang="en-US" altLang="ko-KR" sz="1050" dirty="0">
                <a:solidFill>
                  <a:srgbClr val="000000"/>
                </a:solidFill>
                <a:latin typeface="Courier New" panose="02070309020205020404" pitchFamily="49" charset="0"/>
              </a:rPr>
              <a:t>(</a:t>
            </a:r>
            <a:r>
              <a:rPr lang="en-US" altLang="ko-KR" sz="1050" dirty="0" err="1">
                <a:solidFill>
                  <a:srgbClr val="000000"/>
                </a:solidFill>
                <a:latin typeface="Courier New" panose="02070309020205020404" pitchFamily="49" charset="0"/>
              </a:rPr>
              <a:t>tick_locs</a:t>
            </a:r>
            <a:r>
              <a:rPr lang="en-US" altLang="ko-KR" sz="1050" dirty="0">
                <a:solidFill>
                  <a:srgbClr val="000000"/>
                </a:solidFill>
                <a:latin typeface="Courier New" panose="02070309020205020404" pitchFamily="49" charset="0"/>
              </a:rPr>
              <a:t>)</a:t>
            </a:r>
          </a:p>
          <a:p>
            <a:r>
              <a:rPr lang="en-US" altLang="ko-KR" sz="1050" dirty="0" err="1">
                <a:solidFill>
                  <a:srgbClr val="000000"/>
                </a:solidFill>
                <a:latin typeface="Courier New" panose="02070309020205020404" pitchFamily="49" charset="0"/>
              </a:rPr>
              <a:t>cb.set_ticklabels</a:t>
            </a:r>
            <a:r>
              <a:rPr lang="en-US" altLang="ko-KR" sz="1050" dirty="0">
                <a:solidFill>
                  <a:srgbClr val="000000"/>
                </a:solidFill>
                <a:latin typeface="Courier New" panose="02070309020205020404" pitchFamily="49" charset="0"/>
              </a:rPr>
              <a:t>(</a:t>
            </a:r>
            <a:r>
              <a:rPr lang="en-US" altLang="ko-KR" sz="1050" dirty="0">
                <a:solidFill>
                  <a:srgbClr val="795E26"/>
                </a:solidFill>
                <a:latin typeface="Courier New" panose="02070309020205020404" pitchFamily="49" charset="0"/>
              </a:rPr>
              <a:t>range</a:t>
            </a:r>
            <a:r>
              <a:rPr lang="en-US" altLang="ko-KR" sz="1050" dirty="0">
                <a:solidFill>
                  <a:srgbClr val="000000"/>
                </a:solidFill>
                <a:latin typeface="Courier New" panose="02070309020205020404" pitchFamily="49" charset="0"/>
              </a:rPr>
              <a:t>(</a:t>
            </a:r>
            <a:r>
              <a:rPr lang="en-US" altLang="ko-KR" sz="1050" dirty="0">
                <a:solidFill>
                  <a:srgbClr val="09885A"/>
                </a:solidFill>
                <a:latin typeface="Courier New" panose="02070309020205020404" pitchFamily="49" charset="0"/>
              </a:rPr>
              <a:t>10</a:t>
            </a:r>
            <a:r>
              <a:rPr lang="en-US" altLang="ko-KR" sz="1050" dirty="0">
                <a:solidFill>
                  <a:srgbClr val="000000"/>
                </a:solidFill>
                <a:latin typeface="Courier New" panose="02070309020205020404" pitchFamily="49" charset="0"/>
              </a:rPr>
              <a:t>))</a:t>
            </a:r>
          </a:p>
          <a:p>
            <a:r>
              <a:rPr lang="en-US" altLang="ko-KR" sz="1050" dirty="0">
                <a:solidFill>
                  <a:srgbClr val="000000"/>
                </a:solidFill>
                <a:latin typeface="Courier New" panose="02070309020205020404" pitchFamily="49" charset="0"/>
              </a:rPr>
              <a:t/>
            </a:r>
            <a:br>
              <a:rPr lang="en-US" altLang="ko-KR" sz="1050" dirty="0">
                <a:solidFill>
                  <a:srgbClr val="000000"/>
                </a:solidFill>
                <a:latin typeface="Courier New" panose="02070309020205020404" pitchFamily="49" charset="0"/>
              </a:rPr>
            </a:br>
            <a:r>
              <a:rPr lang="en-US" altLang="ko-KR" sz="1050" dirty="0" err="1">
                <a:solidFill>
                  <a:srgbClr val="000000"/>
                </a:solidFill>
                <a:latin typeface="Courier New" panose="02070309020205020404" pitchFamily="49" charset="0"/>
              </a:rPr>
              <a:t>plt.show</a:t>
            </a:r>
            <a:r>
              <a:rPr lang="en-US" altLang="ko-KR" sz="1050" dirty="0">
                <a:solidFill>
                  <a:srgbClr val="000000"/>
                </a:solidFill>
                <a:latin typeface="Courier New" panose="02070309020205020404" pitchFamily="49" charset="0"/>
              </a:rPr>
              <a:t>()</a:t>
            </a:r>
            <a:endParaRPr lang="en-US" altLang="ko-KR" sz="1050" b="0" dirty="0">
              <a:solidFill>
                <a:srgbClr val="000000"/>
              </a:solidFill>
              <a:effectLst/>
              <a:latin typeface="Courier New" panose="02070309020205020404" pitchFamily="49" charset="0"/>
            </a:endParaRPr>
          </a:p>
        </p:txBody>
      </p:sp>
      <p:pic>
        <p:nvPicPr>
          <p:cNvPr id="6" name="그림 5"/>
          <p:cNvPicPr>
            <a:picLocks noChangeAspect="1"/>
          </p:cNvPicPr>
          <p:nvPr/>
        </p:nvPicPr>
        <p:blipFill>
          <a:blip r:embed="rId2"/>
          <a:stretch>
            <a:fillRect/>
          </a:stretch>
        </p:blipFill>
        <p:spPr>
          <a:xfrm>
            <a:off x="3868614" y="978602"/>
            <a:ext cx="5173641" cy="3687097"/>
          </a:xfrm>
          <a:prstGeom prst="rect">
            <a:avLst/>
          </a:prstGeom>
        </p:spPr>
      </p:pic>
    </p:spTree>
    <p:extLst>
      <p:ext uri="{BB962C8B-B14F-4D97-AF65-F5344CB8AC3E}">
        <p14:creationId xmlns:p14="http://schemas.microsoft.com/office/powerpoint/2010/main" val="209362591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번호 개체 틀 1"/>
          <p:cNvSpPr>
            <a:spLocks noGrp="1"/>
          </p:cNvSpPr>
          <p:nvPr>
            <p:ph type="sldNum" sz="quarter" idx="4"/>
          </p:nvPr>
        </p:nvSpPr>
        <p:spPr/>
        <p:txBody>
          <a:bodyPr/>
          <a:lstStyle/>
          <a:p>
            <a:fld id="{B4F3E208-3B10-45C3-AB64-9D3429F1AD1A}" type="slidenum">
              <a:rPr lang="ko-KR" altLang="en-US" smtClean="0"/>
              <a:t>45</a:t>
            </a:fld>
            <a:endParaRPr lang="ko-KR" altLang="en-US"/>
          </a:p>
        </p:txBody>
      </p:sp>
      <p:sp>
        <p:nvSpPr>
          <p:cNvPr id="3" name="제목 2"/>
          <p:cNvSpPr>
            <a:spLocks noGrp="1"/>
          </p:cNvSpPr>
          <p:nvPr>
            <p:ph type="title"/>
          </p:nvPr>
        </p:nvSpPr>
        <p:spPr/>
        <p:txBody>
          <a:bodyPr/>
          <a:lstStyle/>
          <a:p>
            <a:r>
              <a:rPr lang="ko-KR" altLang="en-US" dirty="0" smtClean="0"/>
              <a:t>다양한</a:t>
            </a:r>
            <a:r>
              <a:rPr lang="en-US" altLang="ko-KR" dirty="0"/>
              <a:t> </a:t>
            </a:r>
            <a:r>
              <a:rPr lang="en-US" altLang="ko-KR" dirty="0" smtClean="0"/>
              <a:t>perplexity </a:t>
            </a:r>
            <a:r>
              <a:rPr lang="ko-KR" altLang="en-US" dirty="0" smtClean="0"/>
              <a:t>설정</a:t>
            </a:r>
            <a:endParaRPr lang="ko-KR" altLang="en-US" dirty="0"/>
          </a:p>
        </p:txBody>
      </p:sp>
      <p:sp>
        <p:nvSpPr>
          <p:cNvPr id="4" name="내용 개체 틀 3"/>
          <p:cNvSpPr>
            <a:spLocks noGrp="1"/>
          </p:cNvSpPr>
          <p:nvPr>
            <p:ph idx="1"/>
          </p:nvPr>
        </p:nvSpPr>
        <p:spPr>
          <a:xfrm>
            <a:off x="297077" y="1193960"/>
            <a:ext cx="4646712" cy="5151503"/>
          </a:xfrm>
        </p:spPr>
        <p:txBody>
          <a:bodyPr/>
          <a:lstStyle/>
          <a:p>
            <a:r>
              <a:rPr lang="ko-KR" altLang="en-US" dirty="0" smtClean="0"/>
              <a:t>인자 </a:t>
            </a:r>
            <a:r>
              <a:rPr lang="en-US" altLang="ko-KR" dirty="0" smtClean="0"/>
              <a:t>perplexity</a:t>
            </a:r>
            <a:r>
              <a:rPr lang="ko-KR" altLang="en-US" dirty="0" smtClean="0"/>
              <a:t>는</a:t>
            </a:r>
            <a:r>
              <a:rPr lang="en-US" altLang="ko-KR" dirty="0" smtClean="0"/>
              <a:t> </a:t>
            </a:r>
            <a:r>
              <a:rPr lang="ko-KR" altLang="en-US" dirty="0" smtClean="0"/>
              <a:t>다른 </a:t>
            </a:r>
            <a:r>
              <a:rPr lang="ko-KR" altLang="en-US" dirty="0" err="1" smtClean="0"/>
              <a:t>하이퍼패러미터처럼</a:t>
            </a:r>
            <a:r>
              <a:rPr lang="ko-KR" altLang="en-US" dirty="0" smtClean="0"/>
              <a:t> </a:t>
            </a:r>
            <a:r>
              <a:rPr lang="ko-KR" altLang="en-US" dirty="0"/>
              <a:t>여러 번의 실험이 필요 </a:t>
            </a:r>
            <a:endParaRPr lang="en-US" altLang="ko-KR" dirty="0" smtClean="0"/>
          </a:p>
          <a:p>
            <a:pPr lvl="1"/>
            <a:r>
              <a:rPr lang="en-US" altLang="ko-KR" dirty="0" smtClean="0"/>
              <a:t>Perplexity</a:t>
            </a:r>
            <a:r>
              <a:rPr lang="ko-KR" altLang="en-US" dirty="0"/>
              <a:t>가 높아질수록 뭉치는 클러스터도 있지만</a:t>
            </a:r>
            <a:r>
              <a:rPr lang="en-US" altLang="ko-KR" dirty="0"/>
              <a:t>, </a:t>
            </a:r>
            <a:r>
              <a:rPr lang="ko-KR" altLang="en-US" dirty="0"/>
              <a:t>뒤섞이는 클러스터도 보이는 것으로 볼 때 최적의 값을 찾기 </a:t>
            </a:r>
            <a:r>
              <a:rPr lang="ko-KR" altLang="en-US" dirty="0" smtClean="0"/>
              <a:t>위한 여러 시도가 필요 </a:t>
            </a:r>
            <a:endParaRPr lang="en-US" altLang="ko-KR" dirty="0" smtClean="0"/>
          </a:p>
          <a:p>
            <a:r>
              <a:rPr lang="en-US" altLang="ko-KR" dirty="0" smtClean="0"/>
              <a:t>K-means</a:t>
            </a:r>
            <a:r>
              <a:rPr lang="ko-KR" altLang="en-US" dirty="0" smtClean="0"/>
              <a:t>와 다르게 </a:t>
            </a:r>
            <a:r>
              <a:rPr lang="ko-KR" altLang="en-US" dirty="0" err="1" smtClean="0"/>
              <a:t>클러스터링</a:t>
            </a:r>
            <a:r>
              <a:rPr lang="ko-KR" altLang="en-US" dirty="0" smtClean="0"/>
              <a:t> 수는 필요 없음 </a:t>
            </a:r>
            <a:endParaRPr lang="en-US" altLang="ko-KR" dirty="0" smtClean="0"/>
          </a:p>
          <a:p>
            <a:endParaRPr lang="ko-KR" altLang="en-US" dirty="0"/>
          </a:p>
        </p:txBody>
      </p:sp>
      <p:pic>
        <p:nvPicPr>
          <p:cNvPr id="6" name="그림 5"/>
          <p:cNvPicPr>
            <a:picLocks noChangeAspect="1"/>
          </p:cNvPicPr>
          <p:nvPr/>
        </p:nvPicPr>
        <p:blipFill>
          <a:blip r:embed="rId2"/>
          <a:stretch>
            <a:fillRect/>
          </a:stretch>
        </p:blipFill>
        <p:spPr>
          <a:xfrm>
            <a:off x="5349988" y="47047"/>
            <a:ext cx="3693159" cy="5492390"/>
          </a:xfrm>
          <a:prstGeom prst="rect">
            <a:avLst/>
          </a:prstGeom>
        </p:spPr>
      </p:pic>
      <p:sp>
        <p:nvSpPr>
          <p:cNvPr id="5" name="직사각형 4"/>
          <p:cNvSpPr/>
          <p:nvPr/>
        </p:nvSpPr>
        <p:spPr>
          <a:xfrm>
            <a:off x="57752" y="3581545"/>
            <a:ext cx="5515276" cy="3231654"/>
          </a:xfrm>
          <a:prstGeom prst="rect">
            <a:avLst/>
          </a:prstGeom>
        </p:spPr>
        <p:txBody>
          <a:bodyPr wrap="square">
            <a:spAutoFit/>
          </a:bodyPr>
          <a:lstStyle/>
          <a:p>
            <a:r>
              <a:rPr lang="en-US" altLang="ko-KR" sz="1200" dirty="0">
                <a:solidFill>
                  <a:srgbClr val="008000"/>
                </a:solidFill>
                <a:latin typeface="Courier New" panose="02070309020205020404" pitchFamily="49" charset="0"/>
              </a:rPr>
              <a:t># 9.16 </a:t>
            </a:r>
            <a:r>
              <a:rPr lang="ko-KR" altLang="en-US" sz="1200" dirty="0">
                <a:solidFill>
                  <a:srgbClr val="008000"/>
                </a:solidFill>
                <a:latin typeface="Courier New" panose="02070309020205020404" pitchFamily="49" charset="0"/>
              </a:rPr>
              <a:t>다양한 </a:t>
            </a:r>
            <a:r>
              <a:rPr lang="en-US" altLang="ko-KR" sz="1200" dirty="0">
                <a:solidFill>
                  <a:srgbClr val="008000"/>
                </a:solidFill>
                <a:latin typeface="Courier New" panose="02070309020205020404" pitchFamily="49" charset="0"/>
              </a:rPr>
              <a:t>perplexity </a:t>
            </a:r>
            <a:r>
              <a:rPr lang="ko-KR" altLang="en-US" sz="1200" dirty="0">
                <a:solidFill>
                  <a:srgbClr val="008000"/>
                </a:solidFill>
                <a:latin typeface="Courier New" panose="02070309020205020404" pitchFamily="49" charset="0"/>
              </a:rPr>
              <a:t>인수에 대한 </a:t>
            </a:r>
            <a:r>
              <a:rPr lang="en-US" altLang="ko-KR" sz="1200" dirty="0">
                <a:solidFill>
                  <a:srgbClr val="008000"/>
                </a:solidFill>
                <a:latin typeface="Courier New" panose="02070309020205020404" pitchFamily="49" charset="0"/>
              </a:rPr>
              <a:t>t-SNE </a:t>
            </a:r>
            <a:r>
              <a:rPr lang="ko-KR" altLang="en-US" sz="1200" dirty="0">
                <a:solidFill>
                  <a:srgbClr val="008000"/>
                </a:solidFill>
                <a:latin typeface="Courier New" panose="02070309020205020404" pitchFamily="49" charset="0"/>
              </a:rPr>
              <a:t>결과</a:t>
            </a:r>
            <a:endParaRPr lang="ko-KR" altLang="en-US" sz="1200" dirty="0">
              <a:solidFill>
                <a:srgbClr val="000000"/>
              </a:solidFill>
              <a:latin typeface="Courier New" panose="02070309020205020404" pitchFamily="49" charset="0"/>
            </a:endParaRPr>
          </a:p>
          <a:p>
            <a:r>
              <a:rPr lang="en-US" altLang="ko-KR" sz="1200" dirty="0">
                <a:solidFill>
                  <a:srgbClr val="0000FF"/>
                </a:solidFill>
                <a:latin typeface="Courier New" panose="02070309020205020404" pitchFamily="49" charset="0"/>
              </a:rPr>
              <a:t>%%time</a:t>
            </a:r>
            <a:endParaRPr lang="en-US" altLang="ko-KR" sz="1200" dirty="0">
              <a:solidFill>
                <a:srgbClr val="000000"/>
              </a:solidFill>
              <a:latin typeface="Courier New" panose="02070309020205020404" pitchFamily="49" charset="0"/>
            </a:endParaRPr>
          </a:p>
          <a:p>
            <a:r>
              <a:rPr lang="en-US" altLang="ko-KR" sz="1200" dirty="0">
                <a:solidFill>
                  <a:srgbClr val="000000"/>
                </a:solidFill>
                <a:latin typeface="Courier New" panose="02070309020205020404" pitchFamily="49" charset="0"/>
              </a:rPr>
              <a:t/>
            </a:r>
            <a:br>
              <a:rPr lang="en-US" altLang="ko-KR" sz="1200" dirty="0">
                <a:solidFill>
                  <a:srgbClr val="000000"/>
                </a:solidFill>
                <a:latin typeface="Courier New" panose="02070309020205020404" pitchFamily="49" charset="0"/>
              </a:rPr>
            </a:br>
            <a:r>
              <a:rPr lang="en-US" altLang="ko-KR" sz="1200" dirty="0">
                <a:solidFill>
                  <a:srgbClr val="000000"/>
                </a:solidFill>
                <a:latin typeface="Courier New" panose="02070309020205020404" pitchFamily="49" charset="0"/>
              </a:rPr>
              <a:t>perplexities = [</a:t>
            </a:r>
            <a:r>
              <a:rPr lang="en-US" altLang="ko-KR" sz="1200" dirty="0">
                <a:solidFill>
                  <a:srgbClr val="09885A"/>
                </a:solidFill>
                <a:latin typeface="Courier New" panose="02070309020205020404" pitchFamily="49" charset="0"/>
              </a:rPr>
              <a:t>5</a:t>
            </a:r>
            <a:r>
              <a:rPr lang="en-US" altLang="ko-KR" sz="1200" dirty="0">
                <a:solidFill>
                  <a:srgbClr val="000000"/>
                </a:solidFill>
                <a:latin typeface="Courier New" panose="02070309020205020404" pitchFamily="49" charset="0"/>
              </a:rPr>
              <a:t>, </a:t>
            </a:r>
            <a:r>
              <a:rPr lang="en-US" altLang="ko-KR" sz="1200" dirty="0">
                <a:solidFill>
                  <a:srgbClr val="09885A"/>
                </a:solidFill>
                <a:latin typeface="Courier New" panose="02070309020205020404" pitchFamily="49" charset="0"/>
              </a:rPr>
              <a:t>10</a:t>
            </a:r>
            <a:r>
              <a:rPr lang="en-US" altLang="ko-KR" sz="1200" dirty="0">
                <a:solidFill>
                  <a:srgbClr val="000000"/>
                </a:solidFill>
                <a:latin typeface="Courier New" panose="02070309020205020404" pitchFamily="49" charset="0"/>
              </a:rPr>
              <a:t>, </a:t>
            </a:r>
            <a:r>
              <a:rPr lang="en-US" altLang="ko-KR" sz="1200" dirty="0">
                <a:solidFill>
                  <a:srgbClr val="09885A"/>
                </a:solidFill>
                <a:latin typeface="Courier New" panose="02070309020205020404" pitchFamily="49" charset="0"/>
              </a:rPr>
              <a:t>15</a:t>
            </a:r>
            <a:r>
              <a:rPr lang="en-US" altLang="ko-KR" sz="1200" dirty="0">
                <a:solidFill>
                  <a:srgbClr val="000000"/>
                </a:solidFill>
                <a:latin typeface="Courier New" panose="02070309020205020404" pitchFamily="49" charset="0"/>
              </a:rPr>
              <a:t>, </a:t>
            </a:r>
            <a:r>
              <a:rPr lang="en-US" altLang="ko-KR" sz="1200" dirty="0">
                <a:solidFill>
                  <a:srgbClr val="09885A"/>
                </a:solidFill>
                <a:latin typeface="Courier New" panose="02070309020205020404" pitchFamily="49" charset="0"/>
              </a:rPr>
              <a:t>25</a:t>
            </a:r>
            <a:r>
              <a:rPr lang="en-US" altLang="ko-KR" sz="1200" dirty="0">
                <a:solidFill>
                  <a:srgbClr val="000000"/>
                </a:solidFill>
                <a:latin typeface="Courier New" panose="02070309020205020404" pitchFamily="49" charset="0"/>
              </a:rPr>
              <a:t>, </a:t>
            </a:r>
            <a:r>
              <a:rPr lang="en-US" altLang="ko-KR" sz="1200" dirty="0">
                <a:solidFill>
                  <a:srgbClr val="09885A"/>
                </a:solidFill>
                <a:latin typeface="Courier New" panose="02070309020205020404" pitchFamily="49" charset="0"/>
              </a:rPr>
              <a:t>50</a:t>
            </a:r>
            <a:r>
              <a:rPr lang="en-US" altLang="ko-KR" sz="1200" dirty="0">
                <a:solidFill>
                  <a:srgbClr val="000000"/>
                </a:solidFill>
                <a:latin typeface="Courier New" panose="02070309020205020404" pitchFamily="49" charset="0"/>
              </a:rPr>
              <a:t>, </a:t>
            </a:r>
            <a:r>
              <a:rPr lang="en-US" altLang="ko-KR" sz="1200" dirty="0">
                <a:solidFill>
                  <a:srgbClr val="09885A"/>
                </a:solidFill>
                <a:latin typeface="Courier New" panose="02070309020205020404" pitchFamily="49" charset="0"/>
              </a:rPr>
              <a:t>100</a:t>
            </a:r>
            <a:r>
              <a:rPr lang="en-US" altLang="ko-KR" sz="1200" dirty="0">
                <a:solidFill>
                  <a:srgbClr val="000000"/>
                </a:solidFill>
                <a:latin typeface="Courier New" panose="02070309020205020404" pitchFamily="49" charset="0"/>
              </a:rPr>
              <a:t>]</a:t>
            </a:r>
          </a:p>
          <a:p>
            <a:r>
              <a:rPr lang="en-US" altLang="ko-KR" sz="1200" dirty="0" err="1">
                <a:solidFill>
                  <a:srgbClr val="000000"/>
                </a:solidFill>
                <a:latin typeface="Courier New" panose="02070309020205020404" pitchFamily="49" charset="0"/>
              </a:rPr>
              <a:t>plt.figure</a:t>
            </a:r>
            <a:r>
              <a:rPr lang="en-US" altLang="ko-KR" sz="1200" dirty="0">
                <a:solidFill>
                  <a:srgbClr val="000000"/>
                </a:solidFill>
                <a:latin typeface="Courier New" panose="02070309020205020404" pitchFamily="49" charset="0"/>
              </a:rPr>
              <a:t>(</a:t>
            </a:r>
            <a:r>
              <a:rPr lang="en-US" altLang="ko-KR" sz="1200" dirty="0" err="1">
                <a:solidFill>
                  <a:srgbClr val="000000"/>
                </a:solidFill>
                <a:latin typeface="Courier New" panose="02070309020205020404" pitchFamily="49" charset="0"/>
              </a:rPr>
              <a:t>figsize</a:t>
            </a:r>
            <a:r>
              <a:rPr lang="en-US" altLang="ko-KR" sz="1200" dirty="0">
                <a:solidFill>
                  <a:srgbClr val="000000"/>
                </a:solidFill>
                <a:latin typeface="Courier New" panose="02070309020205020404" pitchFamily="49" charset="0"/>
              </a:rPr>
              <a:t>=(</a:t>
            </a:r>
            <a:r>
              <a:rPr lang="en-US" altLang="ko-KR" sz="1200" dirty="0">
                <a:solidFill>
                  <a:srgbClr val="09885A"/>
                </a:solidFill>
                <a:latin typeface="Courier New" panose="02070309020205020404" pitchFamily="49" charset="0"/>
              </a:rPr>
              <a:t>8</a:t>
            </a:r>
            <a:r>
              <a:rPr lang="en-US" altLang="ko-KR" sz="1200" dirty="0">
                <a:solidFill>
                  <a:srgbClr val="000000"/>
                </a:solidFill>
                <a:latin typeface="Courier New" panose="02070309020205020404" pitchFamily="49" charset="0"/>
              </a:rPr>
              <a:t>,</a:t>
            </a:r>
            <a:r>
              <a:rPr lang="en-US" altLang="ko-KR" sz="1200" dirty="0">
                <a:solidFill>
                  <a:srgbClr val="09885A"/>
                </a:solidFill>
                <a:latin typeface="Courier New" panose="02070309020205020404" pitchFamily="49" charset="0"/>
              </a:rPr>
              <a:t>12</a:t>
            </a:r>
            <a:r>
              <a:rPr lang="en-US" altLang="ko-KR" sz="1200" dirty="0">
                <a:solidFill>
                  <a:srgbClr val="000000"/>
                </a:solidFill>
                <a:latin typeface="Courier New" panose="02070309020205020404" pitchFamily="49" charset="0"/>
              </a:rPr>
              <a:t>))</a:t>
            </a:r>
          </a:p>
          <a:p>
            <a:r>
              <a:rPr lang="en-US" altLang="ko-KR" sz="1200" dirty="0">
                <a:solidFill>
                  <a:srgbClr val="000000"/>
                </a:solidFill>
                <a:latin typeface="Courier New" panose="02070309020205020404" pitchFamily="49" charset="0"/>
              </a:rPr>
              <a:t/>
            </a:r>
            <a:br>
              <a:rPr lang="en-US" altLang="ko-KR" sz="1200" dirty="0">
                <a:solidFill>
                  <a:srgbClr val="000000"/>
                </a:solidFill>
                <a:latin typeface="Courier New" panose="02070309020205020404" pitchFamily="49" charset="0"/>
              </a:rPr>
            </a:br>
            <a:r>
              <a:rPr lang="en-US" altLang="ko-KR" sz="1200" dirty="0">
                <a:solidFill>
                  <a:srgbClr val="AF00DB"/>
                </a:solidFill>
                <a:latin typeface="Courier New" panose="02070309020205020404" pitchFamily="49" charset="0"/>
              </a:rPr>
              <a:t>for</a:t>
            </a:r>
            <a:r>
              <a:rPr lang="en-US" altLang="ko-KR" sz="1200" dirty="0">
                <a:solidFill>
                  <a:srgbClr val="000000"/>
                </a:solidFill>
                <a:latin typeface="Courier New" panose="02070309020205020404" pitchFamily="49" charset="0"/>
              </a:rPr>
              <a:t> c </a:t>
            </a:r>
            <a:r>
              <a:rPr lang="en-US" altLang="ko-KR" sz="1200" dirty="0">
                <a:solidFill>
                  <a:srgbClr val="0000FF"/>
                </a:solidFill>
                <a:latin typeface="Courier New" panose="02070309020205020404" pitchFamily="49" charset="0"/>
              </a:rPr>
              <a:t>in</a:t>
            </a:r>
            <a:r>
              <a:rPr lang="en-US" altLang="ko-KR" sz="1200" dirty="0">
                <a:solidFill>
                  <a:srgbClr val="000000"/>
                </a:solidFill>
                <a:latin typeface="Courier New" panose="02070309020205020404" pitchFamily="49" charset="0"/>
              </a:rPr>
              <a:t> </a:t>
            </a:r>
            <a:r>
              <a:rPr lang="en-US" altLang="ko-KR" sz="1200" dirty="0">
                <a:solidFill>
                  <a:srgbClr val="795E26"/>
                </a:solidFill>
                <a:latin typeface="Courier New" panose="02070309020205020404" pitchFamily="49" charset="0"/>
              </a:rPr>
              <a:t>range</a:t>
            </a:r>
            <a:r>
              <a:rPr lang="en-US" altLang="ko-KR" sz="1200" dirty="0">
                <a:solidFill>
                  <a:srgbClr val="000000"/>
                </a:solidFill>
                <a:latin typeface="Courier New" panose="02070309020205020404" pitchFamily="49" charset="0"/>
              </a:rPr>
              <a:t>(</a:t>
            </a:r>
            <a:r>
              <a:rPr lang="en-US" altLang="ko-KR" sz="1200" dirty="0">
                <a:solidFill>
                  <a:srgbClr val="09885A"/>
                </a:solidFill>
                <a:latin typeface="Courier New" panose="02070309020205020404" pitchFamily="49" charset="0"/>
              </a:rPr>
              <a:t>6</a:t>
            </a:r>
            <a:r>
              <a:rPr lang="en-US" altLang="ko-KR" sz="1200" dirty="0">
                <a:solidFill>
                  <a:srgbClr val="000000"/>
                </a:solidFill>
                <a:latin typeface="Courier New" panose="02070309020205020404" pitchFamily="49" charset="0"/>
              </a:rPr>
              <a:t>):</a:t>
            </a:r>
          </a:p>
          <a:p>
            <a:r>
              <a:rPr lang="en-US" altLang="ko-KR" sz="1200" dirty="0">
                <a:solidFill>
                  <a:srgbClr val="000000"/>
                </a:solidFill>
                <a:latin typeface="Courier New" panose="02070309020205020404" pitchFamily="49" charset="0"/>
              </a:rPr>
              <a:t>    </a:t>
            </a:r>
            <a:r>
              <a:rPr lang="en-US" altLang="ko-KR" sz="1200" dirty="0" err="1">
                <a:solidFill>
                  <a:srgbClr val="000000"/>
                </a:solidFill>
                <a:latin typeface="Courier New" panose="02070309020205020404" pitchFamily="49" charset="0"/>
              </a:rPr>
              <a:t>tsne</a:t>
            </a:r>
            <a:r>
              <a:rPr lang="en-US" altLang="ko-KR" sz="1200" dirty="0">
                <a:solidFill>
                  <a:srgbClr val="000000"/>
                </a:solidFill>
                <a:latin typeface="Courier New" panose="02070309020205020404" pitchFamily="49" charset="0"/>
              </a:rPr>
              <a:t> = TSNE(</a:t>
            </a:r>
            <a:r>
              <a:rPr lang="en-US" altLang="ko-KR" sz="1200" dirty="0" err="1">
                <a:solidFill>
                  <a:srgbClr val="000000"/>
                </a:solidFill>
                <a:latin typeface="Courier New" panose="02070309020205020404" pitchFamily="49" charset="0"/>
              </a:rPr>
              <a:t>n_components</a:t>
            </a:r>
            <a:r>
              <a:rPr lang="en-US" altLang="ko-KR" sz="1200" dirty="0">
                <a:solidFill>
                  <a:srgbClr val="000000"/>
                </a:solidFill>
                <a:latin typeface="Courier New" panose="02070309020205020404" pitchFamily="49" charset="0"/>
              </a:rPr>
              <a:t>=</a:t>
            </a:r>
            <a:r>
              <a:rPr lang="en-US" altLang="ko-KR" sz="1200" dirty="0">
                <a:solidFill>
                  <a:srgbClr val="09885A"/>
                </a:solidFill>
                <a:latin typeface="Courier New" panose="02070309020205020404" pitchFamily="49" charset="0"/>
              </a:rPr>
              <a:t>2</a:t>
            </a:r>
            <a:r>
              <a:rPr lang="en-US" altLang="ko-KR" sz="1200" dirty="0">
                <a:solidFill>
                  <a:srgbClr val="000000"/>
                </a:solidFill>
                <a:latin typeface="Courier New" panose="02070309020205020404" pitchFamily="49" charset="0"/>
              </a:rPr>
              <a:t>, </a:t>
            </a:r>
            <a:r>
              <a:rPr lang="en-US" altLang="ko-KR" sz="1200" dirty="0" err="1">
                <a:solidFill>
                  <a:srgbClr val="000000"/>
                </a:solidFill>
                <a:latin typeface="Courier New" panose="02070309020205020404" pitchFamily="49" charset="0"/>
              </a:rPr>
              <a:t>learning_rate</a:t>
            </a:r>
            <a:r>
              <a:rPr lang="en-US" altLang="ko-KR" sz="1200" dirty="0">
                <a:solidFill>
                  <a:srgbClr val="000000"/>
                </a:solidFill>
                <a:latin typeface="Courier New" panose="02070309020205020404" pitchFamily="49" charset="0"/>
              </a:rPr>
              <a:t>=</a:t>
            </a:r>
            <a:r>
              <a:rPr lang="en-US" altLang="ko-KR" sz="1200" dirty="0">
                <a:solidFill>
                  <a:srgbClr val="09885A"/>
                </a:solidFill>
                <a:latin typeface="Courier New" panose="02070309020205020404" pitchFamily="49" charset="0"/>
              </a:rPr>
              <a:t>100</a:t>
            </a:r>
            <a:r>
              <a:rPr lang="en-US" altLang="ko-KR" sz="1200" dirty="0" smtClean="0">
                <a:solidFill>
                  <a:srgbClr val="000000"/>
                </a:solidFill>
                <a:latin typeface="Courier New" panose="02070309020205020404" pitchFamily="49" charset="0"/>
              </a:rPr>
              <a:t>,</a:t>
            </a:r>
          </a:p>
          <a:p>
            <a:r>
              <a:rPr lang="en-US" altLang="ko-KR" sz="1200" dirty="0">
                <a:solidFill>
                  <a:srgbClr val="000000"/>
                </a:solidFill>
                <a:latin typeface="Courier New" panose="02070309020205020404" pitchFamily="49" charset="0"/>
              </a:rPr>
              <a:t> </a:t>
            </a:r>
            <a:r>
              <a:rPr lang="en-US" altLang="ko-KR" sz="1200" dirty="0" smtClean="0">
                <a:solidFill>
                  <a:srgbClr val="000000"/>
                </a:solidFill>
                <a:latin typeface="Courier New" panose="02070309020205020404" pitchFamily="49" charset="0"/>
              </a:rPr>
              <a:t>          </a:t>
            </a:r>
            <a:r>
              <a:rPr lang="en-US" altLang="ko-KR" sz="1200" dirty="0">
                <a:solidFill>
                  <a:srgbClr val="000000"/>
                </a:solidFill>
                <a:latin typeface="Courier New" panose="02070309020205020404" pitchFamily="49" charset="0"/>
              </a:rPr>
              <a:t> perplexity=perplexities[c], </a:t>
            </a:r>
            <a:r>
              <a:rPr lang="en-US" altLang="ko-KR" sz="1200" dirty="0" err="1">
                <a:solidFill>
                  <a:srgbClr val="000000"/>
                </a:solidFill>
                <a:latin typeface="Courier New" panose="02070309020205020404" pitchFamily="49" charset="0"/>
              </a:rPr>
              <a:t>random_state</a:t>
            </a:r>
            <a:r>
              <a:rPr lang="en-US" altLang="ko-KR" sz="1200" dirty="0">
                <a:solidFill>
                  <a:srgbClr val="000000"/>
                </a:solidFill>
                <a:latin typeface="Courier New" panose="02070309020205020404" pitchFamily="49" charset="0"/>
              </a:rPr>
              <a:t>=</a:t>
            </a:r>
            <a:r>
              <a:rPr lang="en-US" altLang="ko-KR" sz="1200" dirty="0">
                <a:solidFill>
                  <a:srgbClr val="09885A"/>
                </a:solidFill>
                <a:latin typeface="Courier New" panose="02070309020205020404" pitchFamily="49" charset="0"/>
              </a:rPr>
              <a:t>0</a:t>
            </a:r>
            <a:r>
              <a:rPr lang="en-US" altLang="ko-KR" sz="1200" dirty="0">
                <a:solidFill>
                  <a:srgbClr val="000000"/>
                </a:solidFill>
                <a:latin typeface="Courier New" panose="02070309020205020404" pitchFamily="49" charset="0"/>
              </a:rPr>
              <a:t>)</a:t>
            </a:r>
          </a:p>
          <a:p>
            <a:r>
              <a:rPr lang="en-US" altLang="ko-KR" sz="1200" dirty="0">
                <a:solidFill>
                  <a:srgbClr val="000000"/>
                </a:solidFill>
                <a:latin typeface="Courier New" panose="02070309020205020404" pitchFamily="49" charset="0"/>
              </a:rPr>
              <a:t>    </a:t>
            </a:r>
            <a:r>
              <a:rPr lang="en-US" altLang="ko-KR" sz="1200" dirty="0" err="1">
                <a:solidFill>
                  <a:srgbClr val="000000"/>
                </a:solidFill>
                <a:latin typeface="Courier New" panose="02070309020205020404" pitchFamily="49" charset="0"/>
              </a:rPr>
              <a:t>tsne_vector</a:t>
            </a:r>
            <a:r>
              <a:rPr lang="en-US" altLang="ko-KR" sz="1200" dirty="0">
                <a:solidFill>
                  <a:srgbClr val="000000"/>
                </a:solidFill>
                <a:latin typeface="Courier New" panose="02070309020205020404" pitchFamily="49" charset="0"/>
              </a:rPr>
              <a:t> = </a:t>
            </a:r>
            <a:r>
              <a:rPr lang="en-US" altLang="ko-KR" sz="1200" dirty="0" err="1">
                <a:solidFill>
                  <a:srgbClr val="000000"/>
                </a:solidFill>
                <a:latin typeface="Courier New" panose="02070309020205020404" pitchFamily="49" charset="0"/>
              </a:rPr>
              <a:t>tsne.fit_transform</a:t>
            </a:r>
            <a:r>
              <a:rPr lang="en-US" altLang="ko-KR" sz="1200" dirty="0">
                <a:solidFill>
                  <a:srgbClr val="000000"/>
                </a:solidFill>
                <a:latin typeface="Courier New" panose="02070309020205020404" pitchFamily="49" charset="0"/>
              </a:rPr>
              <a:t>(</a:t>
            </a:r>
            <a:r>
              <a:rPr lang="en-US" altLang="ko-KR" sz="1200" dirty="0" err="1">
                <a:solidFill>
                  <a:srgbClr val="000000"/>
                </a:solidFill>
                <a:latin typeface="Courier New" panose="02070309020205020404" pitchFamily="49" charset="0"/>
              </a:rPr>
              <a:t>latent_vector</a:t>
            </a:r>
            <a:r>
              <a:rPr lang="en-US" altLang="ko-KR" sz="1200" dirty="0">
                <a:solidFill>
                  <a:srgbClr val="000000"/>
                </a:solidFill>
                <a:latin typeface="Courier New" panose="02070309020205020404" pitchFamily="49" charset="0"/>
              </a:rPr>
              <a:t>[:</a:t>
            </a:r>
            <a:r>
              <a:rPr lang="en-US" altLang="ko-KR" sz="1200" dirty="0">
                <a:solidFill>
                  <a:srgbClr val="09885A"/>
                </a:solidFill>
                <a:latin typeface="Courier New" panose="02070309020205020404" pitchFamily="49" charset="0"/>
              </a:rPr>
              <a:t>5000</a:t>
            </a:r>
            <a:r>
              <a:rPr lang="en-US" altLang="ko-KR" sz="1200" dirty="0">
                <a:solidFill>
                  <a:srgbClr val="000000"/>
                </a:solidFill>
                <a:latin typeface="Courier New" panose="02070309020205020404" pitchFamily="49" charset="0"/>
              </a:rPr>
              <a:t>])</a:t>
            </a:r>
          </a:p>
          <a:p>
            <a:r>
              <a:rPr lang="en-US" altLang="ko-KR" sz="1200" dirty="0">
                <a:solidFill>
                  <a:srgbClr val="000000"/>
                </a:solidFill>
                <a:latin typeface="Courier New" panose="02070309020205020404" pitchFamily="49" charset="0"/>
              </a:rPr>
              <a:t/>
            </a:r>
            <a:br>
              <a:rPr lang="en-US" altLang="ko-KR" sz="1200" dirty="0">
                <a:solidFill>
                  <a:srgbClr val="000000"/>
                </a:solidFill>
                <a:latin typeface="Courier New" panose="02070309020205020404" pitchFamily="49" charset="0"/>
              </a:rPr>
            </a:br>
            <a:r>
              <a:rPr lang="en-US" altLang="ko-KR" sz="1200" dirty="0">
                <a:solidFill>
                  <a:srgbClr val="000000"/>
                </a:solidFill>
                <a:latin typeface="Courier New" panose="02070309020205020404" pitchFamily="49" charset="0"/>
              </a:rPr>
              <a:t>    </a:t>
            </a:r>
            <a:r>
              <a:rPr lang="en-US" altLang="ko-KR" sz="1200" dirty="0" err="1">
                <a:solidFill>
                  <a:srgbClr val="000000"/>
                </a:solidFill>
                <a:latin typeface="Courier New" panose="02070309020205020404" pitchFamily="49" charset="0"/>
              </a:rPr>
              <a:t>plt.subplot</a:t>
            </a:r>
            <a:r>
              <a:rPr lang="en-US" altLang="ko-KR" sz="1200" dirty="0">
                <a:solidFill>
                  <a:srgbClr val="000000"/>
                </a:solidFill>
                <a:latin typeface="Courier New" panose="02070309020205020404" pitchFamily="49" charset="0"/>
              </a:rPr>
              <a:t>(</a:t>
            </a:r>
            <a:r>
              <a:rPr lang="en-US" altLang="ko-KR" sz="1200" dirty="0">
                <a:solidFill>
                  <a:srgbClr val="09885A"/>
                </a:solidFill>
                <a:latin typeface="Courier New" panose="02070309020205020404" pitchFamily="49" charset="0"/>
              </a:rPr>
              <a:t>3</a:t>
            </a:r>
            <a:r>
              <a:rPr lang="en-US" altLang="ko-KR" sz="1200" dirty="0">
                <a:solidFill>
                  <a:srgbClr val="000000"/>
                </a:solidFill>
                <a:latin typeface="Courier New" panose="02070309020205020404" pitchFamily="49" charset="0"/>
              </a:rPr>
              <a:t>, </a:t>
            </a:r>
            <a:r>
              <a:rPr lang="en-US" altLang="ko-KR" sz="1200" dirty="0">
                <a:solidFill>
                  <a:srgbClr val="09885A"/>
                </a:solidFill>
                <a:latin typeface="Courier New" panose="02070309020205020404" pitchFamily="49" charset="0"/>
              </a:rPr>
              <a:t>2</a:t>
            </a:r>
            <a:r>
              <a:rPr lang="en-US" altLang="ko-KR" sz="1200" dirty="0">
                <a:solidFill>
                  <a:srgbClr val="000000"/>
                </a:solidFill>
                <a:latin typeface="Courier New" panose="02070309020205020404" pitchFamily="49" charset="0"/>
              </a:rPr>
              <a:t>, c+</a:t>
            </a:r>
            <a:r>
              <a:rPr lang="en-US" altLang="ko-KR" sz="1200" dirty="0">
                <a:solidFill>
                  <a:srgbClr val="09885A"/>
                </a:solidFill>
                <a:latin typeface="Courier New" panose="02070309020205020404" pitchFamily="49" charset="0"/>
              </a:rPr>
              <a:t>1</a:t>
            </a:r>
            <a:r>
              <a:rPr lang="en-US" altLang="ko-KR" sz="1200" dirty="0">
                <a:solidFill>
                  <a:srgbClr val="000000"/>
                </a:solidFill>
                <a:latin typeface="Courier New" panose="02070309020205020404" pitchFamily="49" charset="0"/>
              </a:rPr>
              <a:t>)</a:t>
            </a:r>
          </a:p>
          <a:p>
            <a:r>
              <a:rPr lang="en-US" altLang="ko-KR" sz="1200" dirty="0">
                <a:solidFill>
                  <a:srgbClr val="000000"/>
                </a:solidFill>
                <a:latin typeface="Courier New" panose="02070309020205020404" pitchFamily="49" charset="0"/>
              </a:rPr>
              <a:t>    </a:t>
            </a:r>
            <a:r>
              <a:rPr lang="en-US" altLang="ko-KR" sz="1200" dirty="0" err="1">
                <a:solidFill>
                  <a:srgbClr val="000000"/>
                </a:solidFill>
                <a:latin typeface="Courier New" panose="02070309020205020404" pitchFamily="49" charset="0"/>
              </a:rPr>
              <a:t>plt.scatter</a:t>
            </a:r>
            <a:r>
              <a:rPr lang="en-US" altLang="ko-KR" sz="1200" dirty="0">
                <a:solidFill>
                  <a:srgbClr val="000000"/>
                </a:solidFill>
                <a:latin typeface="Courier New" panose="02070309020205020404" pitchFamily="49" charset="0"/>
              </a:rPr>
              <a:t>(</a:t>
            </a:r>
            <a:r>
              <a:rPr lang="en-US" altLang="ko-KR" sz="1200" dirty="0" err="1">
                <a:solidFill>
                  <a:srgbClr val="000000"/>
                </a:solidFill>
                <a:latin typeface="Courier New" panose="02070309020205020404" pitchFamily="49" charset="0"/>
              </a:rPr>
              <a:t>tsne_vector</a:t>
            </a:r>
            <a:r>
              <a:rPr lang="en-US" altLang="ko-KR" sz="1200" dirty="0">
                <a:solidFill>
                  <a:srgbClr val="000000"/>
                </a:solidFill>
                <a:latin typeface="Courier New" panose="02070309020205020404" pitchFamily="49" charset="0"/>
              </a:rPr>
              <a:t>[:,</a:t>
            </a:r>
            <a:r>
              <a:rPr lang="en-US" altLang="ko-KR" sz="1200" dirty="0">
                <a:solidFill>
                  <a:srgbClr val="09885A"/>
                </a:solidFill>
                <a:latin typeface="Courier New" panose="02070309020205020404" pitchFamily="49" charset="0"/>
              </a:rPr>
              <a:t>0</a:t>
            </a:r>
            <a:r>
              <a:rPr lang="en-US" altLang="ko-KR" sz="1200" dirty="0">
                <a:solidFill>
                  <a:srgbClr val="000000"/>
                </a:solidFill>
                <a:latin typeface="Courier New" panose="02070309020205020404" pitchFamily="49" charset="0"/>
              </a:rPr>
              <a:t>], </a:t>
            </a:r>
            <a:r>
              <a:rPr lang="en-US" altLang="ko-KR" sz="1200" dirty="0" err="1">
                <a:solidFill>
                  <a:srgbClr val="000000"/>
                </a:solidFill>
                <a:latin typeface="Courier New" panose="02070309020205020404" pitchFamily="49" charset="0"/>
              </a:rPr>
              <a:t>tsne_vector</a:t>
            </a:r>
            <a:r>
              <a:rPr lang="en-US" altLang="ko-KR" sz="1200" dirty="0">
                <a:solidFill>
                  <a:srgbClr val="000000"/>
                </a:solidFill>
                <a:latin typeface="Courier New" panose="02070309020205020404" pitchFamily="49" charset="0"/>
              </a:rPr>
              <a:t>[:,</a:t>
            </a:r>
            <a:r>
              <a:rPr lang="en-US" altLang="ko-KR" sz="1200" dirty="0">
                <a:solidFill>
                  <a:srgbClr val="09885A"/>
                </a:solidFill>
                <a:latin typeface="Courier New" panose="02070309020205020404" pitchFamily="49" charset="0"/>
              </a:rPr>
              <a:t>1</a:t>
            </a:r>
            <a:r>
              <a:rPr lang="en-US" altLang="ko-KR" sz="1200" dirty="0" smtClean="0">
                <a:solidFill>
                  <a:srgbClr val="000000"/>
                </a:solidFill>
                <a:latin typeface="Courier New" panose="02070309020205020404" pitchFamily="49" charset="0"/>
              </a:rPr>
              <a:t>],</a:t>
            </a:r>
          </a:p>
          <a:p>
            <a:r>
              <a:rPr lang="en-US" altLang="ko-KR" sz="1200" dirty="0">
                <a:solidFill>
                  <a:srgbClr val="000000"/>
                </a:solidFill>
                <a:latin typeface="Courier New" panose="02070309020205020404" pitchFamily="49" charset="0"/>
              </a:rPr>
              <a:t> </a:t>
            </a:r>
            <a:r>
              <a:rPr lang="en-US" altLang="ko-KR" sz="1200" dirty="0" smtClean="0">
                <a:solidFill>
                  <a:srgbClr val="000000"/>
                </a:solidFill>
                <a:latin typeface="Courier New" panose="02070309020205020404" pitchFamily="49" charset="0"/>
              </a:rPr>
              <a:t>         </a:t>
            </a:r>
            <a:r>
              <a:rPr lang="en-US" altLang="ko-KR" sz="1200" dirty="0">
                <a:solidFill>
                  <a:srgbClr val="000000"/>
                </a:solidFill>
                <a:latin typeface="Courier New" panose="02070309020205020404" pitchFamily="49" charset="0"/>
              </a:rPr>
              <a:t> marker=</a:t>
            </a:r>
            <a:r>
              <a:rPr lang="en-US" altLang="ko-KR" sz="1200" dirty="0">
                <a:solidFill>
                  <a:srgbClr val="A31515"/>
                </a:solidFill>
                <a:latin typeface="Courier New" panose="02070309020205020404" pitchFamily="49" charset="0"/>
              </a:rPr>
              <a:t>'.'</a:t>
            </a:r>
            <a:r>
              <a:rPr lang="en-US" altLang="ko-KR" sz="1200" dirty="0">
                <a:solidFill>
                  <a:srgbClr val="000000"/>
                </a:solidFill>
                <a:latin typeface="Courier New" panose="02070309020205020404" pitchFamily="49" charset="0"/>
              </a:rPr>
              <a:t>, c=</a:t>
            </a:r>
            <a:r>
              <a:rPr lang="en-US" altLang="ko-KR" sz="1200" dirty="0" err="1">
                <a:solidFill>
                  <a:srgbClr val="000000"/>
                </a:solidFill>
                <a:latin typeface="Courier New" panose="02070309020205020404" pitchFamily="49" charset="0"/>
              </a:rPr>
              <a:t>train_Y</a:t>
            </a:r>
            <a:r>
              <a:rPr lang="en-US" altLang="ko-KR" sz="1200" dirty="0">
                <a:solidFill>
                  <a:srgbClr val="000000"/>
                </a:solidFill>
                <a:latin typeface="Courier New" panose="02070309020205020404" pitchFamily="49" charset="0"/>
              </a:rPr>
              <a:t>[:</a:t>
            </a:r>
            <a:r>
              <a:rPr lang="en-US" altLang="ko-KR" sz="1200" dirty="0">
                <a:solidFill>
                  <a:srgbClr val="09885A"/>
                </a:solidFill>
                <a:latin typeface="Courier New" panose="02070309020205020404" pitchFamily="49" charset="0"/>
              </a:rPr>
              <a:t>5000</a:t>
            </a:r>
            <a:r>
              <a:rPr lang="en-US" altLang="ko-KR" sz="1200" dirty="0">
                <a:solidFill>
                  <a:srgbClr val="000000"/>
                </a:solidFill>
                <a:latin typeface="Courier New" panose="02070309020205020404" pitchFamily="49" charset="0"/>
              </a:rPr>
              <a:t>], </a:t>
            </a:r>
            <a:r>
              <a:rPr lang="en-US" altLang="ko-KR" sz="1200" dirty="0" err="1">
                <a:solidFill>
                  <a:srgbClr val="000000"/>
                </a:solidFill>
                <a:latin typeface="Courier New" panose="02070309020205020404" pitchFamily="49" charset="0"/>
              </a:rPr>
              <a:t>cmap</a:t>
            </a:r>
            <a:r>
              <a:rPr lang="en-US" altLang="ko-KR" sz="1200" dirty="0">
                <a:solidFill>
                  <a:srgbClr val="000000"/>
                </a:solidFill>
                <a:latin typeface="Courier New" panose="02070309020205020404" pitchFamily="49" charset="0"/>
              </a:rPr>
              <a:t>=</a:t>
            </a:r>
            <a:r>
              <a:rPr lang="en-US" altLang="ko-KR" sz="1200" dirty="0">
                <a:solidFill>
                  <a:srgbClr val="A31515"/>
                </a:solidFill>
                <a:latin typeface="Courier New" panose="02070309020205020404" pitchFamily="49" charset="0"/>
              </a:rPr>
              <a:t>'rainbow'</a:t>
            </a:r>
            <a:r>
              <a:rPr lang="en-US" altLang="ko-KR" sz="1200" dirty="0">
                <a:solidFill>
                  <a:srgbClr val="000000"/>
                </a:solidFill>
                <a:latin typeface="Courier New" panose="02070309020205020404" pitchFamily="49" charset="0"/>
              </a:rPr>
              <a:t>)</a:t>
            </a:r>
          </a:p>
          <a:p>
            <a:r>
              <a:rPr lang="en-US" altLang="ko-KR" sz="1200" dirty="0">
                <a:solidFill>
                  <a:srgbClr val="000000"/>
                </a:solidFill>
                <a:latin typeface="Courier New" panose="02070309020205020404" pitchFamily="49" charset="0"/>
              </a:rPr>
              <a:t>    </a:t>
            </a:r>
            <a:r>
              <a:rPr lang="en-US" altLang="ko-KR" sz="1200" dirty="0" err="1">
                <a:solidFill>
                  <a:srgbClr val="000000"/>
                </a:solidFill>
                <a:latin typeface="Courier New" panose="02070309020205020404" pitchFamily="49" charset="0"/>
              </a:rPr>
              <a:t>plt.title</a:t>
            </a:r>
            <a:r>
              <a:rPr lang="en-US" altLang="ko-KR" sz="1200" dirty="0">
                <a:solidFill>
                  <a:srgbClr val="000000"/>
                </a:solidFill>
                <a:latin typeface="Courier New" panose="02070309020205020404" pitchFamily="49" charset="0"/>
              </a:rPr>
              <a:t>(</a:t>
            </a:r>
            <a:r>
              <a:rPr lang="en-US" altLang="ko-KR" sz="1200" dirty="0">
                <a:solidFill>
                  <a:srgbClr val="A31515"/>
                </a:solidFill>
                <a:latin typeface="Courier New" panose="02070309020205020404" pitchFamily="49" charset="0"/>
              </a:rPr>
              <a:t>'perplexity: {0}'</a:t>
            </a:r>
            <a:r>
              <a:rPr lang="en-US" altLang="ko-KR" sz="1200" dirty="0">
                <a:solidFill>
                  <a:srgbClr val="000000"/>
                </a:solidFill>
                <a:latin typeface="Courier New" panose="02070309020205020404" pitchFamily="49" charset="0"/>
              </a:rPr>
              <a:t>.</a:t>
            </a:r>
            <a:r>
              <a:rPr lang="en-US" altLang="ko-KR" sz="1200" dirty="0">
                <a:solidFill>
                  <a:srgbClr val="795E26"/>
                </a:solidFill>
                <a:latin typeface="Courier New" panose="02070309020205020404" pitchFamily="49" charset="0"/>
              </a:rPr>
              <a:t>format</a:t>
            </a:r>
            <a:r>
              <a:rPr lang="en-US" altLang="ko-KR" sz="1200" dirty="0">
                <a:solidFill>
                  <a:srgbClr val="000000"/>
                </a:solidFill>
                <a:latin typeface="Courier New" panose="02070309020205020404" pitchFamily="49" charset="0"/>
              </a:rPr>
              <a:t>(perplexities[c]))</a:t>
            </a:r>
          </a:p>
          <a:p>
            <a:r>
              <a:rPr lang="en-US" altLang="ko-KR" sz="1200" dirty="0">
                <a:solidFill>
                  <a:srgbClr val="000000"/>
                </a:solidFill>
                <a:latin typeface="Courier New" panose="02070309020205020404" pitchFamily="49" charset="0"/>
              </a:rPr>
              <a:t/>
            </a:r>
            <a:br>
              <a:rPr lang="en-US" altLang="ko-KR" sz="1200" dirty="0">
                <a:solidFill>
                  <a:srgbClr val="000000"/>
                </a:solidFill>
                <a:latin typeface="Courier New" panose="02070309020205020404" pitchFamily="49" charset="0"/>
              </a:rPr>
            </a:br>
            <a:r>
              <a:rPr lang="en-US" altLang="ko-KR" sz="1200" dirty="0" err="1">
                <a:solidFill>
                  <a:srgbClr val="000000"/>
                </a:solidFill>
                <a:latin typeface="Courier New" panose="02070309020205020404" pitchFamily="49" charset="0"/>
              </a:rPr>
              <a:t>plt.show</a:t>
            </a:r>
            <a:r>
              <a:rPr lang="en-US" altLang="ko-KR" sz="1200" dirty="0">
                <a:solidFill>
                  <a:srgbClr val="000000"/>
                </a:solidFill>
                <a:latin typeface="Courier New" panose="02070309020205020404" pitchFamily="49" charset="0"/>
              </a:rPr>
              <a:t>()</a:t>
            </a:r>
            <a:endParaRPr lang="en-US" altLang="ko-KR" sz="1200" b="0" dirty="0">
              <a:solidFill>
                <a:srgbClr val="000000"/>
              </a:solidFill>
              <a:effectLst/>
              <a:latin typeface="Courier New" panose="02070309020205020404" pitchFamily="49" charset="0"/>
            </a:endParaRPr>
          </a:p>
        </p:txBody>
      </p:sp>
    </p:spTree>
    <p:extLst>
      <p:ext uri="{BB962C8B-B14F-4D97-AF65-F5344CB8AC3E}">
        <p14:creationId xmlns:p14="http://schemas.microsoft.com/office/powerpoint/2010/main" val="126421728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번호 개체 틀 1"/>
          <p:cNvSpPr>
            <a:spLocks noGrp="1"/>
          </p:cNvSpPr>
          <p:nvPr>
            <p:ph type="sldNum" sz="quarter" idx="4"/>
          </p:nvPr>
        </p:nvSpPr>
        <p:spPr/>
        <p:txBody>
          <a:bodyPr/>
          <a:lstStyle/>
          <a:p>
            <a:fld id="{B4F3E208-3B10-45C3-AB64-9D3429F1AD1A}" type="slidenum">
              <a:rPr lang="ko-KR" altLang="en-US" smtClean="0"/>
              <a:t>46</a:t>
            </a:fld>
            <a:endParaRPr lang="ko-KR" altLang="en-US"/>
          </a:p>
        </p:txBody>
      </p:sp>
      <p:sp>
        <p:nvSpPr>
          <p:cNvPr id="3" name="제목 2"/>
          <p:cNvSpPr>
            <a:spLocks noGrp="1"/>
          </p:cNvSpPr>
          <p:nvPr>
            <p:ph type="title"/>
          </p:nvPr>
        </p:nvSpPr>
        <p:spPr/>
        <p:txBody>
          <a:bodyPr/>
          <a:lstStyle/>
          <a:p>
            <a:r>
              <a:rPr lang="en-US" altLang="ko-KR" dirty="0"/>
              <a:t>t-SNE </a:t>
            </a:r>
            <a:r>
              <a:rPr lang="ko-KR" altLang="en-US" dirty="0"/>
              <a:t>클러스터 위에 </a:t>
            </a:r>
            <a:r>
              <a:rPr lang="en-US" altLang="ko-KR" dirty="0"/>
              <a:t>MNIST </a:t>
            </a:r>
            <a:r>
              <a:rPr lang="ko-KR" altLang="en-US" dirty="0"/>
              <a:t>이미지 </a:t>
            </a:r>
            <a:r>
              <a:rPr lang="ko-KR" altLang="en-US" dirty="0" smtClean="0"/>
              <a:t>표시 구현</a:t>
            </a:r>
            <a:endParaRPr lang="ko-KR" altLang="en-US" dirty="0"/>
          </a:p>
        </p:txBody>
      </p:sp>
      <p:sp>
        <p:nvSpPr>
          <p:cNvPr id="4" name="내용 개체 틀 3"/>
          <p:cNvSpPr>
            <a:spLocks noGrp="1"/>
          </p:cNvSpPr>
          <p:nvPr>
            <p:ph idx="1"/>
          </p:nvPr>
        </p:nvSpPr>
        <p:spPr/>
        <p:txBody>
          <a:bodyPr/>
          <a:lstStyle/>
          <a:p>
            <a:endParaRPr lang="ko-KR" altLang="en-US"/>
          </a:p>
        </p:txBody>
      </p:sp>
      <p:sp>
        <p:nvSpPr>
          <p:cNvPr id="5" name="직사각형 4"/>
          <p:cNvSpPr/>
          <p:nvPr/>
        </p:nvSpPr>
        <p:spPr>
          <a:xfrm>
            <a:off x="524109" y="1513176"/>
            <a:ext cx="8605157" cy="4293483"/>
          </a:xfrm>
          <a:prstGeom prst="rect">
            <a:avLst/>
          </a:prstGeom>
        </p:spPr>
        <p:txBody>
          <a:bodyPr wrap="square">
            <a:spAutoFit/>
          </a:bodyPr>
          <a:lstStyle/>
          <a:p>
            <a:r>
              <a:rPr lang="en-US" altLang="ko-KR" sz="1300" dirty="0">
                <a:solidFill>
                  <a:srgbClr val="008000"/>
                </a:solidFill>
                <a:latin typeface="Courier New" panose="02070309020205020404" pitchFamily="49" charset="0"/>
              </a:rPr>
              <a:t># 9.17 t-SNE </a:t>
            </a:r>
            <a:r>
              <a:rPr lang="ko-KR" altLang="en-US" sz="1300" dirty="0">
                <a:solidFill>
                  <a:srgbClr val="008000"/>
                </a:solidFill>
                <a:latin typeface="Courier New" panose="02070309020205020404" pitchFamily="49" charset="0"/>
              </a:rPr>
              <a:t>클러스터 위에 </a:t>
            </a:r>
            <a:r>
              <a:rPr lang="en-US" altLang="ko-KR" sz="1300" dirty="0">
                <a:solidFill>
                  <a:srgbClr val="008000"/>
                </a:solidFill>
                <a:latin typeface="Courier New" panose="02070309020205020404" pitchFamily="49" charset="0"/>
              </a:rPr>
              <a:t>MNIST </a:t>
            </a:r>
            <a:r>
              <a:rPr lang="ko-KR" altLang="en-US" sz="1300" dirty="0">
                <a:solidFill>
                  <a:srgbClr val="008000"/>
                </a:solidFill>
                <a:latin typeface="Courier New" panose="02070309020205020404" pitchFamily="49" charset="0"/>
              </a:rPr>
              <a:t>이미지 표시</a:t>
            </a:r>
            <a:endParaRPr lang="ko-KR" altLang="en-US" sz="1300" dirty="0">
              <a:solidFill>
                <a:srgbClr val="000000"/>
              </a:solidFill>
              <a:latin typeface="Courier New" panose="02070309020205020404" pitchFamily="49" charset="0"/>
            </a:endParaRPr>
          </a:p>
          <a:p>
            <a:r>
              <a:rPr lang="en-US" altLang="ko-KR" sz="1300" dirty="0">
                <a:solidFill>
                  <a:srgbClr val="AF00DB"/>
                </a:solidFill>
                <a:latin typeface="Courier New" panose="02070309020205020404" pitchFamily="49" charset="0"/>
              </a:rPr>
              <a:t>from</a:t>
            </a:r>
            <a:r>
              <a:rPr lang="en-US" altLang="ko-KR" sz="1300" dirty="0">
                <a:solidFill>
                  <a:srgbClr val="000000"/>
                </a:solidFill>
                <a:latin typeface="Courier New" panose="02070309020205020404" pitchFamily="49" charset="0"/>
              </a:rPr>
              <a:t> </a:t>
            </a:r>
            <a:r>
              <a:rPr lang="en-US" altLang="ko-KR" sz="1300" dirty="0" err="1">
                <a:solidFill>
                  <a:srgbClr val="000000"/>
                </a:solidFill>
                <a:latin typeface="Courier New" panose="02070309020205020404" pitchFamily="49" charset="0"/>
              </a:rPr>
              <a:t>matplotlib.offsetbox</a:t>
            </a:r>
            <a:r>
              <a:rPr lang="en-US" altLang="ko-KR" sz="1300" dirty="0">
                <a:solidFill>
                  <a:srgbClr val="000000"/>
                </a:solidFill>
                <a:latin typeface="Courier New" panose="02070309020205020404" pitchFamily="49" charset="0"/>
              </a:rPr>
              <a:t> </a:t>
            </a:r>
            <a:r>
              <a:rPr lang="en-US" altLang="ko-KR" sz="1300" dirty="0">
                <a:solidFill>
                  <a:srgbClr val="AF00DB"/>
                </a:solidFill>
                <a:latin typeface="Courier New" panose="02070309020205020404" pitchFamily="49" charset="0"/>
              </a:rPr>
              <a:t>import</a:t>
            </a:r>
            <a:r>
              <a:rPr lang="en-US" altLang="ko-KR" sz="1300" dirty="0">
                <a:solidFill>
                  <a:srgbClr val="000000"/>
                </a:solidFill>
                <a:latin typeface="Courier New" panose="02070309020205020404" pitchFamily="49" charset="0"/>
              </a:rPr>
              <a:t> </a:t>
            </a:r>
            <a:r>
              <a:rPr lang="en-US" altLang="ko-KR" sz="1300" dirty="0" err="1">
                <a:solidFill>
                  <a:srgbClr val="000000"/>
                </a:solidFill>
                <a:latin typeface="Courier New" panose="02070309020205020404" pitchFamily="49" charset="0"/>
              </a:rPr>
              <a:t>TextArea</a:t>
            </a:r>
            <a:r>
              <a:rPr lang="en-US" altLang="ko-KR" sz="1300" dirty="0">
                <a:solidFill>
                  <a:srgbClr val="000000"/>
                </a:solidFill>
                <a:latin typeface="Courier New" panose="02070309020205020404" pitchFamily="49" charset="0"/>
              </a:rPr>
              <a:t>, </a:t>
            </a:r>
            <a:r>
              <a:rPr lang="en-US" altLang="ko-KR" sz="1300" dirty="0" err="1">
                <a:solidFill>
                  <a:srgbClr val="000000"/>
                </a:solidFill>
                <a:latin typeface="Courier New" panose="02070309020205020404" pitchFamily="49" charset="0"/>
              </a:rPr>
              <a:t>DrawingArea</a:t>
            </a:r>
            <a:r>
              <a:rPr lang="en-US" altLang="ko-KR" sz="1300" dirty="0" smtClean="0">
                <a:solidFill>
                  <a:srgbClr val="000000"/>
                </a:solidFill>
                <a:latin typeface="Courier New" panose="02070309020205020404" pitchFamily="49" charset="0"/>
              </a:rPr>
              <a:t>, </a:t>
            </a:r>
            <a:r>
              <a:rPr lang="en-US" altLang="ko-KR" sz="1300" dirty="0" err="1" smtClean="0">
                <a:solidFill>
                  <a:srgbClr val="000000"/>
                </a:solidFill>
                <a:latin typeface="Courier New" panose="02070309020205020404" pitchFamily="49" charset="0"/>
              </a:rPr>
              <a:t>OffsetImage</a:t>
            </a:r>
            <a:r>
              <a:rPr lang="en-US" altLang="ko-KR" sz="1300" dirty="0">
                <a:solidFill>
                  <a:srgbClr val="000000"/>
                </a:solidFill>
                <a:latin typeface="Courier New" panose="02070309020205020404" pitchFamily="49" charset="0"/>
              </a:rPr>
              <a:t>, </a:t>
            </a:r>
            <a:r>
              <a:rPr lang="en-US" altLang="ko-KR" sz="1300" dirty="0" err="1">
                <a:solidFill>
                  <a:srgbClr val="000000"/>
                </a:solidFill>
                <a:latin typeface="Courier New" panose="02070309020205020404" pitchFamily="49" charset="0"/>
              </a:rPr>
              <a:t>AnnotationBbox</a:t>
            </a:r>
            <a:endParaRPr lang="en-US" altLang="ko-KR" sz="1300" dirty="0">
              <a:solidFill>
                <a:srgbClr val="000000"/>
              </a:solidFill>
              <a:latin typeface="Courier New" panose="02070309020205020404" pitchFamily="49" charset="0"/>
            </a:endParaRPr>
          </a:p>
          <a:p>
            <a:r>
              <a:rPr lang="en-US" altLang="ko-KR" sz="1300" dirty="0">
                <a:solidFill>
                  <a:srgbClr val="000000"/>
                </a:solidFill>
                <a:latin typeface="Courier New" panose="02070309020205020404" pitchFamily="49" charset="0"/>
              </a:rPr>
              <a:t/>
            </a:r>
            <a:br>
              <a:rPr lang="en-US" altLang="ko-KR" sz="1300" dirty="0">
                <a:solidFill>
                  <a:srgbClr val="000000"/>
                </a:solidFill>
                <a:latin typeface="Courier New" panose="02070309020205020404" pitchFamily="49" charset="0"/>
              </a:rPr>
            </a:br>
            <a:r>
              <a:rPr lang="en-US" altLang="ko-KR" sz="1300" dirty="0" err="1">
                <a:solidFill>
                  <a:srgbClr val="000000"/>
                </a:solidFill>
                <a:latin typeface="Courier New" panose="02070309020205020404" pitchFamily="49" charset="0"/>
              </a:rPr>
              <a:t>plt.figure</a:t>
            </a:r>
            <a:r>
              <a:rPr lang="en-US" altLang="ko-KR" sz="1300" dirty="0">
                <a:solidFill>
                  <a:srgbClr val="000000"/>
                </a:solidFill>
                <a:latin typeface="Courier New" panose="02070309020205020404" pitchFamily="49" charset="0"/>
              </a:rPr>
              <a:t>(</a:t>
            </a:r>
            <a:r>
              <a:rPr lang="en-US" altLang="ko-KR" sz="1300" dirty="0" err="1">
                <a:solidFill>
                  <a:srgbClr val="000000"/>
                </a:solidFill>
                <a:latin typeface="Courier New" panose="02070309020205020404" pitchFamily="49" charset="0"/>
              </a:rPr>
              <a:t>figsize</a:t>
            </a:r>
            <a:r>
              <a:rPr lang="en-US" altLang="ko-KR" sz="1300" dirty="0">
                <a:solidFill>
                  <a:srgbClr val="000000"/>
                </a:solidFill>
                <a:latin typeface="Courier New" panose="02070309020205020404" pitchFamily="49" charset="0"/>
              </a:rPr>
              <a:t>=(</a:t>
            </a:r>
            <a:r>
              <a:rPr lang="en-US" altLang="ko-KR" sz="1300" dirty="0">
                <a:solidFill>
                  <a:srgbClr val="09885A"/>
                </a:solidFill>
                <a:latin typeface="Courier New" panose="02070309020205020404" pitchFamily="49" charset="0"/>
              </a:rPr>
              <a:t>16</a:t>
            </a:r>
            <a:r>
              <a:rPr lang="en-US" altLang="ko-KR" sz="1300" dirty="0">
                <a:solidFill>
                  <a:srgbClr val="000000"/>
                </a:solidFill>
                <a:latin typeface="Courier New" panose="02070309020205020404" pitchFamily="49" charset="0"/>
              </a:rPr>
              <a:t>,</a:t>
            </a:r>
            <a:r>
              <a:rPr lang="en-US" altLang="ko-KR" sz="1300" dirty="0">
                <a:solidFill>
                  <a:srgbClr val="09885A"/>
                </a:solidFill>
                <a:latin typeface="Courier New" panose="02070309020205020404" pitchFamily="49" charset="0"/>
              </a:rPr>
              <a:t>16</a:t>
            </a:r>
            <a:r>
              <a:rPr lang="en-US" altLang="ko-KR" sz="1300" dirty="0">
                <a:solidFill>
                  <a:srgbClr val="000000"/>
                </a:solidFill>
                <a:latin typeface="Courier New" panose="02070309020205020404" pitchFamily="49" charset="0"/>
              </a:rPr>
              <a:t>))</a:t>
            </a:r>
          </a:p>
          <a:p>
            <a:r>
              <a:rPr lang="en-US" altLang="ko-KR" sz="1300" dirty="0">
                <a:solidFill>
                  <a:srgbClr val="000000"/>
                </a:solidFill>
                <a:latin typeface="Courier New" panose="02070309020205020404" pitchFamily="49" charset="0"/>
              </a:rPr>
              <a:t/>
            </a:r>
            <a:br>
              <a:rPr lang="en-US" altLang="ko-KR" sz="1300" dirty="0">
                <a:solidFill>
                  <a:srgbClr val="000000"/>
                </a:solidFill>
                <a:latin typeface="Courier New" panose="02070309020205020404" pitchFamily="49" charset="0"/>
              </a:rPr>
            </a:br>
            <a:r>
              <a:rPr lang="en-US" altLang="ko-KR" sz="1300" dirty="0" err="1">
                <a:solidFill>
                  <a:srgbClr val="000000"/>
                </a:solidFill>
                <a:latin typeface="Courier New" panose="02070309020205020404" pitchFamily="49" charset="0"/>
              </a:rPr>
              <a:t>tsne</a:t>
            </a:r>
            <a:r>
              <a:rPr lang="en-US" altLang="ko-KR" sz="1300" dirty="0">
                <a:solidFill>
                  <a:srgbClr val="000000"/>
                </a:solidFill>
                <a:latin typeface="Courier New" panose="02070309020205020404" pitchFamily="49" charset="0"/>
              </a:rPr>
              <a:t> = TSNE(</a:t>
            </a:r>
            <a:r>
              <a:rPr lang="en-US" altLang="ko-KR" sz="1300" dirty="0" err="1">
                <a:solidFill>
                  <a:srgbClr val="000000"/>
                </a:solidFill>
                <a:latin typeface="Courier New" panose="02070309020205020404" pitchFamily="49" charset="0"/>
              </a:rPr>
              <a:t>n_components</a:t>
            </a:r>
            <a:r>
              <a:rPr lang="en-US" altLang="ko-KR" sz="1300" dirty="0">
                <a:solidFill>
                  <a:srgbClr val="000000"/>
                </a:solidFill>
                <a:latin typeface="Courier New" panose="02070309020205020404" pitchFamily="49" charset="0"/>
              </a:rPr>
              <a:t>=</a:t>
            </a:r>
            <a:r>
              <a:rPr lang="en-US" altLang="ko-KR" sz="1300" dirty="0">
                <a:solidFill>
                  <a:srgbClr val="09885A"/>
                </a:solidFill>
                <a:latin typeface="Courier New" panose="02070309020205020404" pitchFamily="49" charset="0"/>
              </a:rPr>
              <a:t>2</a:t>
            </a:r>
            <a:r>
              <a:rPr lang="en-US" altLang="ko-KR" sz="1300" dirty="0">
                <a:solidFill>
                  <a:srgbClr val="000000"/>
                </a:solidFill>
                <a:latin typeface="Courier New" panose="02070309020205020404" pitchFamily="49" charset="0"/>
              </a:rPr>
              <a:t>, </a:t>
            </a:r>
            <a:r>
              <a:rPr lang="en-US" altLang="ko-KR" sz="1300" dirty="0" err="1">
                <a:solidFill>
                  <a:srgbClr val="000000"/>
                </a:solidFill>
                <a:latin typeface="Courier New" panose="02070309020205020404" pitchFamily="49" charset="0"/>
              </a:rPr>
              <a:t>learning_rate</a:t>
            </a:r>
            <a:r>
              <a:rPr lang="en-US" altLang="ko-KR" sz="1300" dirty="0">
                <a:solidFill>
                  <a:srgbClr val="000000"/>
                </a:solidFill>
                <a:latin typeface="Courier New" panose="02070309020205020404" pitchFamily="49" charset="0"/>
              </a:rPr>
              <a:t>=</a:t>
            </a:r>
            <a:r>
              <a:rPr lang="en-US" altLang="ko-KR" sz="1300" dirty="0">
                <a:solidFill>
                  <a:srgbClr val="09885A"/>
                </a:solidFill>
                <a:latin typeface="Courier New" panose="02070309020205020404" pitchFamily="49" charset="0"/>
              </a:rPr>
              <a:t>100</a:t>
            </a:r>
            <a:r>
              <a:rPr lang="en-US" altLang="ko-KR" sz="1300" dirty="0">
                <a:solidFill>
                  <a:srgbClr val="000000"/>
                </a:solidFill>
                <a:latin typeface="Courier New" panose="02070309020205020404" pitchFamily="49" charset="0"/>
              </a:rPr>
              <a:t>, </a:t>
            </a:r>
            <a:r>
              <a:rPr lang="en-US" altLang="ko-KR" sz="1300" dirty="0" smtClean="0">
                <a:solidFill>
                  <a:srgbClr val="000000"/>
                </a:solidFill>
                <a:latin typeface="Courier New" panose="02070309020205020404" pitchFamily="49" charset="0"/>
              </a:rPr>
              <a:t>perplexity=</a:t>
            </a:r>
            <a:r>
              <a:rPr lang="en-US" altLang="ko-KR" sz="1300" dirty="0" smtClean="0">
                <a:solidFill>
                  <a:srgbClr val="09885A"/>
                </a:solidFill>
                <a:latin typeface="Courier New" panose="02070309020205020404" pitchFamily="49" charset="0"/>
              </a:rPr>
              <a:t>15</a:t>
            </a:r>
            <a:r>
              <a:rPr lang="en-US" altLang="ko-KR" sz="1300" dirty="0">
                <a:solidFill>
                  <a:srgbClr val="000000"/>
                </a:solidFill>
                <a:latin typeface="Courier New" panose="02070309020205020404" pitchFamily="49" charset="0"/>
              </a:rPr>
              <a:t>, </a:t>
            </a:r>
            <a:r>
              <a:rPr lang="en-US" altLang="ko-KR" sz="1300" dirty="0" err="1">
                <a:solidFill>
                  <a:srgbClr val="000000"/>
                </a:solidFill>
                <a:latin typeface="Courier New" panose="02070309020205020404" pitchFamily="49" charset="0"/>
              </a:rPr>
              <a:t>random_state</a:t>
            </a:r>
            <a:r>
              <a:rPr lang="en-US" altLang="ko-KR" sz="1300" dirty="0">
                <a:solidFill>
                  <a:srgbClr val="000000"/>
                </a:solidFill>
                <a:latin typeface="Courier New" panose="02070309020205020404" pitchFamily="49" charset="0"/>
              </a:rPr>
              <a:t>=</a:t>
            </a:r>
            <a:r>
              <a:rPr lang="en-US" altLang="ko-KR" sz="1300" dirty="0">
                <a:solidFill>
                  <a:srgbClr val="09885A"/>
                </a:solidFill>
                <a:latin typeface="Courier New" panose="02070309020205020404" pitchFamily="49" charset="0"/>
              </a:rPr>
              <a:t>0</a:t>
            </a:r>
            <a:r>
              <a:rPr lang="en-US" altLang="ko-KR" sz="1300" dirty="0">
                <a:solidFill>
                  <a:srgbClr val="000000"/>
                </a:solidFill>
                <a:latin typeface="Courier New" panose="02070309020205020404" pitchFamily="49" charset="0"/>
              </a:rPr>
              <a:t>)</a:t>
            </a:r>
          </a:p>
          <a:p>
            <a:r>
              <a:rPr lang="en-US" altLang="ko-KR" sz="1300" dirty="0" err="1">
                <a:solidFill>
                  <a:srgbClr val="000000"/>
                </a:solidFill>
                <a:latin typeface="Courier New" panose="02070309020205020404" pitchFamily="49" charset="0"/>
              </a:rPr>
              <a:t>tsne_vector</a:t>
            </a:r>
            <a:r>
              <a:rPr lang="en-US" altLang="ko-KR" sz="1300" dirty="0">
                <a:solidFill>
                  <a:srgbClr val="000000"/>
                </a:solidFill>
                <a:latin typeface="Courier New" panose="02070309020205020404" pitchFamily="49" charset="0"/>
              </a:rPr>
              <a:t> = </a:t>
            </a:r>
            <a:r>
              <a:rPr lang="en-US" altLang="ko-KR" sz="1300" dirty="0" err="1">
                <a:solidFill>
                  <a:srgbClr val="000000"/>
                </a:solidFill>
                <a:latin typeface="Courier New" panose="02070309020205020404" pitchFamily="49" charset="0"/>
              </a:rPr>
              <a:t>tsne.fit_transform</a:t>
            </a:r>
            <a:r>
              <a:rPr lang="en-US" altLang="ko-KR" sz="1300" dirty="0">
                <a:solidFill>
                  <a:srgbClr val="000000"/>
                </a:solidFill>
                <a:latin typeface="Courier New" panose="02070309020205020404" pitchFamily="49" charset="0"/>
              </a:rPr>
              <a:t>(</a:t>
            </a:r>
            <a:r>
              <a:rPr lang="en-US" altLang="ko-KR" sz="1300" dirty="0" err="1">
                <a:solidFill>
                  <a:srgbClr val="000000"/>
                </a:solidFill>
                <a:latin typeface="Courier New" panose="02070309020205020404" pitchFamily="49" charset="0"/>
              </a:rPr>
              <a:t>latent_vector</a:t>
            </a:r>
            <a:r>
              <a:rPr lang="en-US" altLang="ko-KR" sz="1300" dirty="0">
                <a:solidFill>
                  <a:srgbClr val="000000"/>
                </a:solidFill>
                <a:latin typeface="Courier New" panose="02070309020205020404" pitchFamily="49" charset="0"/>
              </a:rPr>
              <a:t>[:</a:t>
            </a:r>
            <a:r>
              <a:rPr lang="en-US" altLang="ko-KR" sz="1300" dirty="0">
                <a:solidFill>
                  <a:srgbClr val="09885A"/>
                </a:solidFill>
                <a:latin typeface="Courier New" panose="02070309020205020404" pitchFamily="49" charset="0"/>
              </a:rPr>
              <a:t>5000</a:t>
            </a:r>
            <a:r>
              <a:rPr lang="en-US" altLang="ko-KR" sz="1300" dirty="0">
                <a:solidFill>
                  <a:srgbClr val="000000"/>
                </a:solidFill>
                <a:latin typeface="Courier New" panose="02070309020205020404" pitchFamily="49" charset="0"/>
              </a:rPr>
              <a:t>])</a:t>
            </a:r>
          </a:p>
          <a:p>
            <a:r>
              <a:rPr lang="en-US" altLang="ko-KR" sz="1300" dirty="0">
                <a:solidFill>
                  <a:srgbClr val="000000"/>
                </a:solidFill>
                <a:latin typeface="Courier New" panose="02070309020205020404" pitchFamily="49" charset="0"/>
              </a:rPr>
              <a:t/>
            </a:r>
            <a:br>
              <a:rPr lang="en-US" altLang="ko-KR" sz="1300" dirty="0">
                <a:solidFill>
                  <a:srgbClr val="000000"/>
                </a:solidFill>
                <a:latin typeface="Courier New" panose="02070309020205020404" pitchFamily="49" charset="0"/>
              </a:rPr>
            </a:br>
            <a:r>
              <a:rPr lang="en-US" altLang="ko-KR" sz="1300" dirty="0">
                <a:solidFill>
                  <a:srgbClr val="000000"/>
                </a:solidFill>
                <a:latin typeface="Courier New" panose="02070309020205020404" pitchFamily="49" charset="0"/>
              </a:rPr>
              <a:t>ax = </a:t>
            </a:r>
            <a:r>
              <a:rPr lang="en-US" altLang="ko-KR" sz="1300" dirty="0" err="1">
                <a:solidFill>
                  <a:srgbClr val="000000"/>
                </a:solidFill>
                <a:latin typeface="Courier New" panose="02070309020205020404" pitchFamily="49" charset="0"/>
              </a:rPr>
              <a:t>plt.subplot</a:t>
            </a:r>
            <a:r>
              <a:rPr lang="en-US" altLang="ko-KR" sz="1300" dirty="0">
                <a:solidFill>
                  <a:srgbClr val="000000"/>
                </a:solidFill>
                <a:latin typeface="Courier New" panose="02070309020205020404" pitchFamily="49" charset="0"/>
              </a:rPr>
              <a:t>(</a:t>
            </a:r>
            <a:r>
              <a:rPr lang="en-US" altLang="ko-KR" sz="1300" dirty="0">
                <a:solidFill>
                  <a:srgbClr val="09885A"/>
                </a:solidFill>
                <a:latin typeface="Courier New" panose="02070309020205020404" pitchFamily="49" charset="0"/>
              </a:rPr>
              <a:t>1</a:t>
            </a:r>
            <a:r>
              <a:rPr lang="en-US" altLang="ko-KR" sz="1300" dirty="0">
                <a:solidFill>
                  <a:srgbClr val="000000"/>
                </a:solidFill>
                <a:latin typeface="Courier New" panose="02070309020205020404" pitchFamily="49" charset="0"/>
              </a:rPr>
              <a:t>, </a:t>
            </a:r>
            <a:r>
              <a:rPr lang="en-US" altLang="ko-KR" sz="1300" dirty="0">
                <a:solidFill>
                  <a:srgbClr val="09885A"/>
                </a:solidFill>
                <a:latin typeface="Courier New" panose="02070309020205020404" pitchFamily="49" charset="0"/>
              </a:rPr>
              <a:t>1</a:t>
            </a:r>
            <a:r>
              <a:rPr lang="en-US" altLang="ko-KR" sz="1300" dirty="0">
                <a:solidFill>
                  <a:srgbClr val="000000"/>
                </a:solidFill>
                <a:latin typeface="Courier New" panose="02070309020205020404" pitchFamily="49" charset="0"/>
              </a:rPr>
              <a:t>, </a:t>
            </a:r>
            <a:r>
              <a:rPr lang="en-US" altLang="ko-KR" sz="1300" dirty="0">
                <a:solidFill>
                  <a:srgbClr val="09885A"/>
                </a:solidFill>
                <a:latin typeface="Courier New" panose="02070309020205020404" pitchFamily="49" charset="0"/>
              </a:rPr>
              <a:t>1</a:t>
            </a:r>
            <a:r>
              <a:rPr lang="en-US" altLang="ko-KR" sz="1300" dirty="0">
                <a:solidFill>
                  <a:srgbClr val="000000"/>
                </a:solidFill>
                <a:latin typeface="Courier New" panose="02070309020205020404" pitchFamily="49" charset="0"/>
              </a:rPr>
              <a:t>)</a:t>
            </a:r>
          </a:p>
          <a:p>
            <a:r>
              <a:rPr lang="en-US" altLang="ko-KR" sz="1300" dirty="0" err="1">
                <a:solidFill>
                  <a:srgbClr val="000000"/>
                </a:solidFill>
                <a:latin typeface="Courier New" panose="02070309020205020404" pitchFamily="49" charset="0"/>
              </a:rPr>
              <a:t>ax.scatter</a:t>
            </a:r>
            <a:r>
              <a:rPr lang="en-US" altLang="ko-KR" sz="1300" dirty="0">
                <a:solidFill>
                  <a:srgbClr val="000000"/>
                </a:solidFill>
                <a:latin typeface="Courier New" panose="02070309020205020404" pitchFamily="49" charset="0"/>
              </a:rPr>
              <a:t>(</a:t>
            </a:r>
            <a:r>
              <a:rPr lang="en-US" altLang="ko-KR" sz="1300" dirty="0" err="1">
                <a:solidFill>
                  <a:srgbClr val="000000"/>
                </a:solidFill>
                <a:latin typeface="Courier New" panose="02070309020205020404" pitchFamily="49" charset="0"/>
              </a:rPr>
              <a:t>tsne_vector</a:t>
            </a:r>
            <a:r>
              <a:rPr lang="en-US" altLang="ko-KR" sz="1300" dirty="0">
                <a:solidFill>
                  <a:srgbClr val="000000"/>
                </a:solidFill>
                <a:latin typeface="Courier New" panose="02070309020205020404" pitchFamily="49" charset="0"/>
              </a:rPr>
              <a:t>[:,</a:t>
            </a:r>
            <a:r>
              <a:rPr lang="en-US" altLang="ko-KR" sz="1300" dirty="0">
                <a:solidFill>
                  <a:srgbClr val="09885A"/>
                </a:solidFill>
                <a:latin typeface="Courier New" panose="02070309020205020404" pitchFamily="49" charset="0"/>
              </a:rPr>
              <a:t>0</a:t>
            </a:r>
            <a:r>
              <a:rPr lang="en-US" altLang="ko-KR" sz="1300" dirty="0">
                <a:solidFill>
                  <a:srgbClr val="000000"/>
                </a:solidFill>
                <a:latin typeface="Courier New" panose="02070309020205020404" pitchFamily="49" charset="0"/>
              </a:rPr>
              <a:t>], </a:t>
            </a:r>
            <a:r>
              <a:rPr lang="en-US" altLang="ko-KR" sz="1300" dirty="0" err="1">
                <a:solidFill>
                  <a:srgbClr val="000000"/>
                </a:solidFill>
                <a:latin typeface="Courier New" panose="02070309020205020404" pitchFamily="49" charset="0"/>
              </a:rPr>
              <a:t>tsne_vector</a:t>
            </a:r>
            <a:r>
              <a:rPr lang="en-US" altLang="ko-KR" sz="1300" dirty="0">
                <a:solidFill>
                  <a:srgbClr val="000000"/>
                </a:solidFill>
                <a:latin typeface="Courier New" panose="02070309020205020404" pitchFamily="49" charset="0"/>
              </a:rPr>
              <a:t>[:,</a:t>
            </a:r>
            <a:r>
              <a:rPr lang="en-US" altLang="ko-KR" sz="1300" dirty="0">
                <a:solidFill>
                  <a:srgbClr val="09885A"/>
                </a:solidFill>
                <a:latin typeface="Courier New" panose="02070309020205020404" pitchFamily="49" charset="0"/>
              </a:rPr>
              <a:t>1</a:t>
            </a:r>
            <a:r>
              <a:rPr lang="en-US" altLang="ko-KR" sz="1300" dirty="0">
                <a:solidFill>
                  <a:srgbClr val="000000"/>
                </a:solidFill>
                <a:latin typeface="Courier New" panose="02070309020205020404" pitchFamily="49" charset="0"/>
              </a:rPr>
              <a:t>], marker=</a:t>
            </a:r>
            <a:r>
              <a:rPr lang="en-US" altLang="ko-KR" sz="1300" dirty="0">
                <a:solidFill>
                  <a:srgbClr val="A31515"/>
                </a:solidFill>
                <a:latin typeface="Courier New" panose="02070309020205020404" pitchFamily="49" charset="0"/>
              </a:rPr>
              <a:t>'.'</a:t>
            </a:r>
            <a:r>
              <a:rPr lang="en-US" altLang="ko-KR" sz="1300" dirty="0">
                <a:solidFill>
                  <a:srgbClr val="000000"/>
                </a:solidFill>
                <a:latin typeface="Courier New" panose="02070309020205020404" pitchFamily="49" charset="0"/>
              </a:rPr>
              <a:t>, </a:t>
            </a:r>
            <a:endParaRPr lang="en-US" altLang="ko-KR" sz="1300" dirty="0" smtClean="0">
              <a:solidFill>
                <a:srgbClr val="000000"/>
              </a:solidFill>
              <a:latin typeface="Courier New" panose="02070309020205020404" pitchFamily="49" charset="0"/>
            </a:endParaRPr>
          </a:p>
          <a:p>
            <a:r>
              <a:rPr lang="en-US" altLang="ko-KR" sz="1300" dirty="0">
                <a:solidFill>
                  <a:srgbClr val="000000"/>
                </a:solidFill>
                <a:latin typeface="Courier New" panose="02070309020205020404" pitchFamily="49" charset="0"/>
              </a:rPr>
              <a:t> </a:t>
            </a:r>
            <a:r>
              <a:rPr lang="en-US" altLang="ko-KR" sz="1300" dirty="0" smtClean="0">
                <a:solidFill>
                  <a:srgbClr val="000000"/>
                </a:solidFill>
                <a:latin typeface="Courier New" panose="02070309020205020404" pitchFamily="49" charset="0"/>
              </a:rPr>
              <a:t>          c=</a:t>
            </a:r>
            <a:r>
              <a:rPr lang="en-US" altLang="ko-KR" sz="1300" dirty="0" err="1" smtClean="0">
                <a:solidFill>
                  <a:srgbClr val="000000"/>
                </a:solidFill>
                <a:latin typeface="Courier New" panose="02070309020205020404" pitchFamily="49" charset="0"/>
              </a:rPr>
              <a:t>train_Y</a:t>
            </a:r>
            <a:r>
              <a:rPr lang="en-US" altLang="ko-KR" sz="1300" dirty="0">
                <a:solidFill>
                  <a:srgbClr val="000000"/>
                </a:solidFill>
                <a:latin typeface="Courier New" panose="02070309020205020404" pitchFamily="49" charset="0"/>
              </a:rPr>
              <a:t>[:</a:t>
            </a:r>
            <a:r>
              <a:rPr lang="en-US" altLang="ko-KR" sz="1300" dirty="0">
                <a:solidFill>
                  <a:srgbClr val="09885A"/>
                </a:solidFill>
                <a:latin typeface="Courier New" panose="02070309020205020404" pitchFamily="49" charset="0"/>
              </a:rPr>
              <a:t>5000</a:t>
            </a:r>
            <a:r>
              <a:rPr lang="en-US" altLang="ko-KR" sz="1300" dirty="0">
                <a:solidFill>
                  <a:srgbClr val="000000"/>
                </a:solidFill>
                <a:latin typeface="Courier New" panose="02070309020205020404" pitchFamily="49" charset="0"/>
              </a:rPr>
              <a:t>], </a:t>
            </a:r>
            <a:r>
              <a:rPr lang="en-US" altLang="ko-KR" sz="1300" dirty="0" err="1">
                <a:solidFill>
                  <a:srgbClr val="000000"/>
                </a:solidFill>
                <a:latin typeface="Courier New" panose="02070309020205020404" pitchFamily="49" charset="0"/>
              </a:rPr>
              <a:t>cmap</a:t>
            </a:r>
            <a:r>
              <a:rPr lang="en-US" altLang="ko-KR" sz="1300" dirty="0">
                <a:solidFill>
                  <a:srgbClr val="000000"/>
                </a:solidFill>
                <a:latin typeface="Courier New" panose="02070309020205020404" pitchFamily="49" charset="0"/>
              </a:rPr>
              <a:t>=</a:t>
            </a:r>
            <a:r>
              <a:rPr lang="en-US" altLang="ko-KR" sz="1300" dirty="0">
                <a:solidFill>
                  <a:srgbClr val="A31515"/>
                </a:solidFill>
                <a:latin typeface="Courier New" panose="02070309020205020404" pitchFamily="49" charset="0"/>
              </a:rPr>
              <a:t>'rainbow</a:t>
            </a:r>
            <a:r>
              <a:rPr lang="en-US" altLang="ko-KR" sz="1300" dirty="0" smtClean="0">
                <a:solidFill>
                  <a:srgbClr val="A31515"/>
                </a:solidFill>
                <a:latin typeface="Courier New" panose="02070309020205020404" pitchFamily="49" charset="0"/>
              </a:rPr>
              <a:t>'</a:t>
            </a:r>
            <a:r>
              <a:rPr lang="en-US" altLang="ko-KR" sz="1300" dirty="0" smtClean="0">
                <a:solidFill>
                  <a:srgbClr val="000000"/>
                </a:solidFill>
                <a:latin typeface="Courier New" panose="02070309020205020404" pitchFamily="49" charset="0"/>
              </a:rPr>
              <a:t>)</a:t>
            </a:r>
          </a:p>
          <a:p>
            <a:endParaRPr lang="en-US" altLang="ko-KR" sz="1300" dirty="0">
              <a:solidFill>
                <a:srgbClr val="000000"/>
              </a:solidFill>
              <a:latin typeface="Courier New" panose="02070309020205020404" pitchFamily="49" charset="0"/>
            </a:endParaRPr>
          </a:p>
          <a:p>
            <a:r>
              <a:rPr lang="en-US" altLang="ko-KR" sz="1300" dirty="0">
                <a:solidFill>
                  <a:srgbClr val="AF00DB"/>
                </a:solidFill>
                <a:latin typeface="Courier New" panose="02070309020205020404" pitchFamily="49" charset="0"/>
              </a:rPr>
              <a:t>for</a:t>
            </a:r>
            <a:r>
              <a:rPr lang="en-US" altLang="ko-KR" sz="1300" dirty="0">
                <a:solidFill>
                  <a:srgbClr val="000000"/>
                </a:solidFill>
                <a:latin typeface="Courier New" panose="02070309020205020404" pitchFamily="49" charset="0"/>
              </a:rPr>
              <a:t> </a:t>
            </a:r>
            <a:r>
              <a:rPr lang="en-US" altLang="ko-KR" sz="1300" dirty="0" err="1">
                <a:solidFill>
                  <a:srgbClr val="000000"/>
                </a:solidFill>
                <a:latin typeface="Courier New" panose="02070309020205020404" pitchFamily="49" charset="0"/>
              </a:rPr>
              <a:t>i</a:t>
            </a:r>
            <a:r>
              <a:rPr lang="en-US" altLang="ko-KR" sz="1300" dirty="0">
                <a:solidFill>
                  <a:srgbClr val="000000"/>
                </a:solidFill>
                <a:latin typeface="Courier New" panose="02070309020205020404" pitchFamily="49" charset="0"/>
              </a:rPr>
              <a:t> </a:t>
            </a:r>
            <a:r>
              <a:rPr lang="en-US" altLang="ko-KR" sz="1300" dirty="0">
                <a:solidFill>
                  <a:srgbClr val="0000FF"/>
                </a:solidFill>
                <a:latin typeface="Courier New" panose="02070309020205020404" pitchFamily="49" charset="0"/>
              </a:rPr>
              <a:t>in</a:t>
            </a:r>
            <a:r>
              <a:rPr lang="en-US" altLang="ko-KR" sz="1300" dirty="0">
                <a:solidFill>
                  <a:srgbClr val="000000"/>
                </a:solidFill>
                <a:latin typeface="Courier New" panose="02070309020205020404" pitchFamily="49" charset="0"/>
              </a:rPr>
              <a:t> </a:t>
            </a:r>
            <a:r>
              <a:rPr lang="en-US" altLang="ko-KR" sz="1300" dirty="0">
                <a:solidFill>
                  <a:srgbClr val="795E26"/>
                </a:solidFill>
                <a:latin typeface="Courier New" panose="02070309020205020404" pitchFamily="49" charset="0"/>
              </a:rPr>
              <a:t>range</a:t>
            </a:r>
            <a:r>
              <a:rPr lang="en-US" altLang="ko-KR" sz="1300" dirty="0">
                <a:solidFill>
                  <a:srgbClr val="000000"/>
                </a:solidFill>
                <a:latin typeface="Courier New" panose="02070309020205020404" pitchFamily="49" charset="0"/>
              </a:rPr>
              <a:t>(</a:t>
            </a:r>
            <a:r>
              <a:rPr lang="en-US" altLang="ko-KR" sz="1300" dirty="0">
                <a:solidFill>
                  <a:srgbClr val="09885A"/>
                </a:solidFill>
                <a:latin typeface="Courier New" panose="02070309020205020404" pitchFamily="49" charset="0"/>
              </a:rPr>
              <a:t>200</a:t>
            </a:r>
            <a:r>
              <a:rPr lang="en-US" altLang="ko-KR" sz="1300" dirty="0">
                <a:solidFill>
                  <a:srgbClr val="000000"/>
                </a:solidFill>
                <a:latin typeface="Courier New" panose="02070309020205020404" pitchFamily="49" charset="0"/>
              </a:rPr>
              <a:t>):</a:t>
            </a:r>
          </a:p>
          <a:p>
            <a:r>
              <a:rPr lang="en-US" altLang="ko-KR" sz="1300" dirty="0">
                <a:solidFill>
                  <a:srgbClr val="000000"/>
                </a:solidFill>
                <a:latin typeface="Courier New" panose="02070309020205020404" pitchFamily="49" charset="0"/>
              </a:rPr>
              <a:t>    </a:t>
            </a:r>
            <a:r>
              <a:rPr lang="en-US" altLang="ko-KR" sz="1300" dirty="0" err="1">
                <a:solidFill>
                  <a:srgbClr val="000000"/>
                </a:solidFill>
                <a:latin typeface="Courier New" panose="02070309020205020404" pitchFamily="49" charset="0"/>
              </a:rPr>
              <a:t>imagebox</a:t>
            </a:r>
            <a:r>
              <a:rPr lang="en-US" altLang="ko-KR" sz="1300" dirty="0">
                <a:solidFill>
                  <a:srgbClr val="000000"/>
                </a:solidFill>
                <a:latin typeface="Courier New" panose="02070309020205020404" pitchFamily="49" charset="0"/>
              </a:rPr>
              <a:t> = </a:t>
            </a:r>
            <a:r>
              <a:rPr lang="en-US" altLang="ko-KR" sz="1300" dirty="0" err="1">
                <a:solidFill>
                  <a:srgbClr val="000000"/>
                </a:solidFill>
                <a:latin typeface="Courier New" panose="02070309020205020404" pitchFamily="49" charset="0"/>
              </a:rPr>
              <a:t>OffsetImage</a:t>
            </a:r>
            <a:r>
              <a:rPr lang="en-US" altLang="ko-KR" sz="1300" dirty="0">
                <a:solidFill>
                  <a:srgbClr val="000000"/>
                </a:solidFill>
                <a:latin typeface="Courier New" panose="02070309020205020404" pitchFamily="49" charset="0"/>
              </a:rPr>
              <a:t>(</a:t>
            </a:r>
            <a:r>
              <a:rPr lang="en-US" altLang="ko-KR" sz="1300" dirty="0" err="1">
                <a:solidFill>
                  <a:srgbClr val="000000"/>
                </a:solidFill>
                <a:latin typeface="Courier New" panose="02070309020205020404" pitchFamily="49" charset="0"/>
              </a:rPr>
              <a:t>train_X</a:t>
            </a:r>
            <a:r>
              <a:rPr lang="en-US" altLang="ko-KR" sz="1300" dirty="0">
                <a:solidFill>
                  <a:srgbClr val="000000"/>
                </a:solidFill>
                <a:latin typeface="Courier New" panose="02070309020205020404" pitchFamily="49" charset="0"/>
              </a:rPr>
              <a:t>[</a:t>
            </a:r>
            <a:r>
              <a:rPr lang="en-US" altLang="ko-KR" sz="1300" dirty="0" err="1">
                <a:solidFill>
                  <a:srgbClr val="000000"/>
                </a:solidFill>
                <a:latin typeface="Courier New" panose="02070309020205020404" pitchFamily="49" charset="0"/>
              </a:rPr>
              <a:t>i</a:t>
            </a:r>
            <a:r>
              <a:rPr lang="en-US" altLang="ko-KR" sz="1300" dirty="0">
                <a:solidFill>
                  <a:srgbClr val="000000"/>
                </a:solidFill>
                <a:latin typeface="Courier New" panose="02070309020205020404" pitchFamily="49" charset="0"/>
              </a:rPr>
              <a:t>].reshape(</a:t>
            </a:r>
            <a:r>
              <a:rPr lang="en-US" altLang="ko-KR" sz="1300" dirty="0">
                <a:solidFill>
                  <a:srgbClr val="09885A"/>
                </a:solidFill>
                <a:latin typeface="Courier New" panose="02070309020205020404" pitchFamily="49" charset="0"/>
              </a:rPr>
              <a:t>28</a:t>
            </a:r>
            <a:r>
              <a:rPr lang="en-US" altLang="ko-KR" sz="1300" dirty="0">
                <a:solidFill>
                  <a:srgbClr val="000000"/>
                </a:solidFill>
                <a:latin typeface="Courier New" panose="02070309020205020404" pitchFamily="49" charset="0"/>
              </a:rPr>
              <a:t>,</a:t>
            </a:r>
            <a:r>
              <a:rPr lang="en-US" altLang="ko-KR" sz="1300" dirty="0">
                <a:solidFill>
                  <a:srgbClr val="09885A"/>
                </a:solidFill>
                <a:latin typeface="Courier New" panose="02070309020205020404" pitchFamily="49" charset="0"/>
              </a:rPr>
              <a:t>28</a:t>
            </a:r>
            <a:r>
              <a:rPr lang="en-US" altLang="ko-KR" sz="1300" dirty="0">
                <a:solidFill>
                  <a:srgbClr val="000000"/>
                </a:solidFill>
                <a:latin typeface="Courier New" panose="02070309020205020404" pitchFamily="49" charset="0"/>
              </a:rPr>
              <a:t>))</a:t>
            </a:r>
          </a:p>
          <a:p>
            <a:r>
              <a:rPr lang="en-US" altLang="ko-KR" sz="1300" dirty="0">
                <a:solidFill>
                  <a:srgbClr val="000000"/>
                </a:solidFill>
                <a:latin typeface="Courier New" panose="02070309020205020404" pitchFamily="49" charset="0"/>
              </a:rPr>
              <a:t>    ab = </a:t>
            </a:r>
            <a:r>
              <a:rPr lang="en-US" altLang="ko-KR" sz="1300" dirty="0" err="1">
                <a:solidFill>
                  <a:srgbClr val="000000"/>
                </a:solidFill>
                <a:latin typeface="Courier New" panose="02070309020205020404" pitchFamily="49" charset="0"/>
              </a:rPr>
              <a:t>AnnotationBbox</a:t>
            </a:r>
            <a:r>
              <a:rPr lang="en-US" altLang="ko-KR" sz="1300" dirty="0">
                <a:solidFill>
                  <a:srgbClr val="000000"/>
                </a:solidFill>
                <a:latin typeface="Courier New" panose="02070309020205020404" pitchFamily="49" charset="0"/>
              </a:rPr>
              <a:t>(</a:t>
            </a:r>
            <a:r>
              <a:rPr lang="en-US" altLang="ko-KR" sz="1300" dirty="0" err="1">
                <a:solidFill>
                  <a:srgbClr val="000000"/>
                </a:solidFill>
                <a:latin typeface="Courier New" panose="02070309020205020404" pitchFamily="49" charset="0"/>
              </a:rPr>
              <a:t>imagebox</a:t>
            </a:r>
            <a:r>
              <a:rPr lang="en-US" altLang="ko-KR" sz="1300" dirty="0">
                <a:solidFill>
                  <a:srgbClr val="000000"/>
                </a:solidFill>
                <a:latin typeface="Courier New" panose="02070309020205020404" pitchFamily="49" charset="0"/>
              </a:rPr>
              <a:t>, (</a:t>
            </a:r>
            <a:r>
              <a:rPr lang="en-US" altLang="ko-KR" sz="1300" dirty="0" err="1">
                <a:solidFill>
                  <a:srgbClr val="000000"/>
                </a:solidFill>
                <a:latin typeface="Courier New" panose="02070309020205020404" pitchFamily="49" charset="0"/>
              </a:rPr>
              <a:t>tsne_vector</a:t>
            </a:r>
            <a:r>
              <a:rPr lang="en-US" altLang="ko-KR" sz="1300" dirty="0">
                <a:solidFill>
                  <a:srgbClr val="000000"/>
                </a:solidFill>
                <a:latin typeface="Courier New" panose="02070309020205020404" pitchFamily="49" charset="0"/>
              </a:rPr>
              <a:t>[i,</a:t>
            </a:r>
            <a:r>
              <a:rPr lang="en-US" altLang="ko-KR" sz="1300" dirty="0">
                <a:solidFill>
                  <a:srgbClr val="09885A"/>
                </a:solidFill>
                <a:latin typeface="Courier New" panose="02070309020205020404" pitchFamily="49" charset="0"/>
              </a:rPr>
              <a:t>0</a:t>
            </a:r>
            <a:r>
              <a:rPr lang="en-US" altLang="ko-KR" sz="1300" dirty="0">
                <a:solidFill>
                  <a:srgbClr val="000000"/>
                </a:solidFill>
                <a:latin typeface="Courier New" panose="02070309020205020404" pitchFamily="49" charset="0"/>
              </a:rPr>
              <a:t>], </a:t>
            </a:r>
            <a:endParaRPr lang="en-US" altLang="ko-KR" sz="1300" dirty="0" smtClean="0">
              <a:solidFill>
                <a:srgbClr val="000000"/>
              </a:solidFill>
              <a:latin typeface="Courier New" panose="02070309020205020404" pitchFamily="49" charset="0"/>
            </a:endParaRPr>
          </a:p>
          <a:p>
            <a:r>
              <a:rPr lang="en-US" altLang="ko-KR" sz="1300" dirty="0">
                <a:solidFill>
                  <a:srgbClr val="000000"/>
                </a:solidFill>
                <a:latin typeface="Courier New" panose="02070309020205020404" pitchFamily="49" charset="0"/>
              </a:rPr>
              <a:t> </a:t>
            </a:r>
            <a:r>
              <a:rPr lang="en-US" altLang="ko-KR" sz="1300" dirty="0" smtClean="0">
                <a:solidFill>
                  <a:srgbClr val="000000"/>
                </a:solidFill>
                <a:latin typeface="Courier New" panose="02070309020205020404" pitchFamily="49" charset="0"/>
              </a:rPr>
              <a:t>         </a:t>
            </a:r>
            <a:r>
              <a:rPr lang="en-US" altLang="ko-KR" sz="1300" dirty="0" err="1" smtClean="0">
                <a:solidFill>
                  <a:srgbClr val="000000"/>
                </a:solidFill>
                <a:latin typeface="Courier New" panose="02070309020205020404" pitchFamily="49" charset="0"/>
              </a:rPr>
              <a:t>tsne_vector</a:t>
            </a:r>
            <a:r>
              <a:rPr lang="en-US" altLang="ko-KR" sz="1300" dirty="0" smtClean="0">
                <a:solidFill>
                  <a:srgbClr val="000000"/>
                </a:solidFill>
                <a:latin typeface="Courier New" panose="02070309020205020404" pitchFamily="49" charset="0"/>
              </a:rPr>
              <a:t>[i,</a:t>
            </a:r>
            <a:r>
              <a:rPr lang="en-US" altLang="ko-KR" sz="1300" dirty="0" smtClean="0">
                <a:solidFill>
                  <a:srgbClr val="09885A"/>
                </a:solidFill>
                <a:latin typeface="Courier New" panose="02070309020205020404" pitchFamily="49" charset="0"/>
              </a:rPr>
              <a:t>1</a:t>
            </a:r>
            <a:r>
              <a:rPr lang="en-US" altLang="ko-KR" sz="1300" dirty="0">
                <a:solidFill>
                  <a:srgbClr val="000000"/>
                </a:solidFill>
                <a:latin typeface="Courier New" panose="02070309020205020404" pitchFamily="49" charset="0"/>
              </a:rPr>
              <a:t>]), </a:t>
            </a:r>
            <a:r>
              <a:rPr lang="en-US" altLang="ko-KR" sz="1300" dirty="0" err="1">
                <a:solidFill>
                  <a:srgbClr val="000000"/>
                </a:solidFill>
                <a:latin typeface="Courier New" panose="02070309020205020404" pitchFamily="49" charset="0"/>
              </a:rPr>
              <a:t>frameon</a:t>
            </a:r>
            <a:r>
              <a:rPr lang="en-US" altLang="ko-KR" sz="1300" dirty="0">
                <a:solidFill>
                  <a:srgbClr val="000000"/>
                </a:solidFill>
                <a:latin typeface="Courier New" panose="02070309020205020404" pitchFamily="49" charset="0"/>
              </a:rPr>
              <a:t>=</a:t>
            </a:r>
            <a:r>
              <a:rPr lang="en-US" altLang="ko-KR" sz="1300" dirty="0">
                <a:solidFill>
                  <a:srgbClr val="0000FF"/>
                </a:solidFill>
                <a:latin typeface="Courier New" panose="02070309020205020404" pitchFamily="49" charset="0"/>
              </a:rPr>
              <a:t>False</a:t>
            </a:r>
            <a:r>
              <a:rPr lang="en-US" altLang="ko-KR" sz="1300" dirty="0">
                <a:solidFill>
                  <a:srgbClr val="000000"/>
                </a:solidFill>
                <a:latin typeface="Courier New" panose="02070309020205020404" pitchFamily="49" charset="0"/>
              </a:rPr>
              <a:t>, pad=</a:t>
            </a:r>
            <a:r>
              <a:rPr lang="en-US" altLang="ko-KR" sz="1300" dirty="0">
                <a:solidFill>
                  <a:srgbClr val="09885A"/>
                </a:solidFill>
                <a:latin typeface="Courier New" panose="02070309020205020404" pitchFamily="49" charset="0"/>
              </a:rPr>
              <a:t>0.0</a:t>
            </a:r>
            <a:r>
              <a:rPr lang="en-US" altLang="ko-KR" sz="1300" dirty="0">
                <a:solidFill>
                  <a:srgbClr val="000000"/>
                </a:solidFill>
                <a:latin typeface="Courier New" panose="02070309020205020404" pitchFamily="49" charset="0"/>
              </a:rPr>
              <a:t>)</a:t>
            </a:r>
          </a:p>
          <a:p>
            <a:r>
              <a:rPr lang="en-US" altLang="ko-KR" sz="1300" dirty="0">
                <a:solidFill>
                  <a:srgbClr val="000000"/>
                </a:solidFill>
                <a:latin typeface="Courier New" panose="02070309020205020404" pitchFamily="49" charset="0"/>
              </a:rPr>
              <a:t>    </a:t>
            </a:r>
            <a:r>
              <a:rPr lang="en-US" altLang="ko-KR" sz="1300" dirty="0" err="1">
                <a:solidFill>
                  <a:srgbClr val="000000"/>
                </a:solidFill>
                <a:latin typeface="Courier New" panose="02070309020205020404" pitchFamily="49" charset="0"/>
              </a:rPr>
              <a:t>ax.add_artist</a:t>
            </a:r>
            <a:r>
              <a:rPr lang="en-US" altLang="ko-KR" sz="1300" dirty="0">
                <a:solidFill>
                  <a:srgbClr val="000000"/>
                </a:solidFill>
                <a:latin typeface="Courier New" panose="02070309020205020404" pitchFamily="49" charset="0"/>
              </a:rPr>
              <a:t>(ab)</a:t>
            </a:r>
          </a:p>
          <a:p>
            <a:r>
              <a:rPr lang="en-US" altLang="ko-KR" sz="1300" dirty="0">
                <a:solidFill>
                  <a:srgbClr val="000000"/>
                </a:solidFill>
                <a:latin typeface="Courier New" panose="02070309020205020404" pitchFamily="49" charset="0"/>
              </a:rPr>
              <a:t/>
            </a:r>
            <a:br>
              <a:rPr lang="en-US" altLang="ko-KR" sz="1300" dirty="0">
                <a:solidFill>
                  <a:srgbClr val="000000"/>
                </a:solidFill>
                <a:latin typeface="Courier New" panose="02070309020205020404" pitchFamily="49" charset="0"/>
              </a:rPr>
            </a:br>
            <a:r>
              <a:rPr lang="en-US" altLang="ko-KR" sz="1300" dirty="0" err="1">
                <a:solidFill>
                  <a:srgbClr val="000000"/>
                </a:solidFill>
                <a:latin typeface="Courier New" panose="02070309020205020404" pitchFamily="49" charset="0"/>
              </a:rPr>
              <a:t>ax.set_xticks</a:t>
            </a:r>
            <a:r>
              <a:rPr lang="en-US" altLang="ko-KR" sz="1300" dirty="0">
                <a:solidFill>
                  <a:srgbClr val="000000"/>
                </a:solidFill>
                <a:latin typeface="Courier New" panose="02070309020205020404" pitchFamily="49" charset="0"/>
              </a:rPr>
              <a:t>([])</a:t>
            </a:r>
          </a:p>
          <a:p>
            <a:r>
              <a:rPr lang="en-US" altLang="ko-KR" sz="1300" dirty="0" err="1">
                <a:solidFill>
                  <a:srgbClr val="000000"/>
                </a:solidFill>
                <a:latin typeface="Courier New" panose="02070309020205020404" pitchFamily="49" charset="0"/>
              </a:rPr>
              <a:t>ax.set_yticks</a:t>
            </a:r>
            <a:r>
              <a:rPr lang="en-US" altLang="ko-KR" sz="1300" dirty="0">
                <a:solidFill>
                  <a:srgbClr val="000000"/>
                </a:solidFill>
                <a:latin typeface="Courier New" panose="02070309020205020404" pitchFamily="49" charset="0"/>
              </a:rPr>
              <a:t>([])</a:t>
            </a:r>
          </a:p>
          <a:p>
            <a:r>
              <a:rPr lang="en-US" altLang="ko-KR" sz="1300" dirty="0" err="1">
                <a:solidFill>
                  <a:srgbClr val="000000"/>
                </a:solidFill>
                <a:latin typeface="Courier New" panose="02070309020205020404" pitchFamily="49" charset="0"/>
              </a:rPr>
              <a:t>plt.show</a:t>
            </a:r>
            <a:r>
              <a:rPr lang="en-US" altLang="ko-KR" sz="1300" dirty="0">
                <a:solidFill>
                  <a:srgbClr val="000000"/>
                </a:solidFill>
                <a:latin typeface="Courier New" panose="02070309020205020404" pitchFamily="49" charset="0"/>
              </a:rPr>
              <a:t>()</a:t>
            </a:r>
            <a:endParaRPr lang="en-US" altLang="ko-KR" sz="1300" b="0" dirty="0">
              <a:solidFill>
                <a:srgbClr val="000000"/>
              </a:solidFill>
              <a:effectLst/>
              <a:latin typeface="Courier New" panose="02070309020205020404" pitchFamily="49" charset="0"/>
            </a:endParaRPr>
          </a:p>
        </p:txBody>
      </p:sp>
      <p:sp>
        <p:nvSpPr>
          <p:cNvPr id="6" name="사각형 설명선 5"/>
          <p:cNvSpPr/>
          <p:nvPr/>
        </p:nvSpPr>
        <p:spPr>
          <a:xfrm>
            <a:off x="2832385" y="5332907"/>
            <a:ext cx="3533233" cy="495436"/>
          </a:xfrm>
          <a:prstGeom prst="wedgeRectCallout">
            <a:avLst>
              <a:gd name="adj1" fmla="val -49218"/>
              <a:gd name="adj2" fmla="val -216757"/>
            </a:avLst>
          </a:prstGeom>
          <a:noFill/>
          <a:ln w="15875">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dirty="0" smtClean="0">
                <a:solidFill>
                  <a:srgbClr val="0000FF"/>
                </a:solidFill>
              </a:rPr>
              <a:t>이미지나 텍스트 등 주석을 그래프 위에 표시하기 위한 주석 상자를 그리는 함수</a:t>
            </a:r>
            <a:endParaRPr lang="ko-KR" altLang="en-US" sz="1400" dirty="0">
              <a:solidFill>
                <a:srgbClr val="0000FF"/>
              </a:solidFill>
            </a:endParaRPr>
          </a:p>
        </p:txBody>
      </p:sp>
    </p:spTree>
    <p:extLst>
      <p:ext uri="{BB962C8B-B14F-4D97-AF65-F5344CB8AC3E}">
        <p14:creationId xmlns:p14="http://schemas.microsoft.com/office/powerpoint/2010/main" val="3037006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번호 개체 틀 1"/>
          <p:cNvSpPr>
            <a:spLocks noGrp="1"/>
          </p:cNvSpPr>
          <p:nvPr>
            <p:ph type="sldNum" sz="quarter" idx="4"/>
          </p:nvPr>
        </p:nvSpPr>
        <p:spPr/>
        <p:txBody>
          <a:bodyPr/>
          <a:lstStyle/>
          <a:p>
            <a:fld id="{B4F3E208-3B10-45C3-AB64-9D3429F1AD1A}" type="slidenum">
              <a:rPr lang="ko-KR" altLang="en-US" smtClean="0"/>
              <a:t>47</a:t>
            </a:fld>
            <a:endParaRPr lang="ko-KR" altLang="en-US"/>
          </a:p>
        </p:txBody>
      </p:sp>
      <p:sp>
        <p:nvSpPr>
          <p:cNvPr id="3" name="제목 2"/>
          <p:cNvSpPr>
            <a:spLocks noGrp="1"/>
          </p:cNvSpPr>
          <p:nvPr>
            <p:ph type="title"/>
          </p:nvPr>
        </p:nvSpPr>
        <p:spPr/>
        <p:txBody>
          <a:bodyPr/>
          <a:lstStyle/>
          <a:p>
            <a:r>
              <a:rPr lang="en-US" altLang="ko-KR" dirty="0"/>
              <a:t>t-SNE </a:t>
            </a:r>
            <a:r>
              <a:rPr lang="ko-KR" altLang="en-US" dirty="0"/>
              <a:t>클러스터 위에 </a:t>
            </a:r>
            <a:r>
              <a:rPr lang="en-US" altLang="ko-KR" dirty="0"/>
              <a:t>MNIST </a:t>
            </a:r>
            <a:r>
              <a:rPr lang="ko-KR" altLang="en-US" dirty="0"/>
              <a:t>이미지 표시 </a:t>
            </a:r>
            <a:r>
              <a:rPr lang="ko-KR" altLang="en-US" dirty="0" smtClean="0"/>
              <a:t>결과</a:t>
            </a:r>
            <a:endParaRPr lang="ko-KR" altLang="en-US" dirty="0"/>
          </a:p>
        </p:txBody>
      </p:sp>
      <p:sp>
        <p:nvSpPr>
          <p:cNvPr id="4" name="내용 개체 틀 3"/>
          <p:cNvSpPr>
            <a:spLocks noGrp="1"/>
          </p:cNvSpPr>
          <p:nvPr>
            <p:ph idx="1"/>
          </p:nvPr>
        </p:nvSpPr>
        <p:spPr/>
        <p:txBody>
          <a:bodyPr/>
          <a:lstStyle/>
          <a:p>
            <a:endParaRPr lang="ko-KR" altLang="en-US"/>
          </a:p>
        </p:txBody>
      </p:sp>
      <p:pic>
        <p:nvPicPr>
          <p:cNvPr id="6" name="그림 5"/>
          <p:cNvPicPr>
            <a:picLocks noChangeAspect="1"/>
          </p:cNvPicPr>
          <p:nvPr/>
        </p:nvPicPr>
        <p:blipFill>
          <a:blip r:embed="rId2"/>
          <a:stretch>
            <a:fillRect/>
          </a:stretch>
        </p:blipFill>
        <p:spPr>
          <a:xfrm>
            <a:off x="1768510" y="1029521"/>
            <a:ext cx="5884632" cy="5743562"/>
          </a:xfrm>
          <a:prstGeom prst="rect">
            <a:avLst/>
          </a:prstGeom>
        </p:spPr>
      </p:pic>
    </p:spTree>
    <p:extLst>
      <p:ext uri="{BB962C8B-B14F-4D97-AF65-F5344CB8AC3E}">
        <p14:creationId xmlns:p14="http://schemas.microsoft.com/office/powerpoint/2010/main" val="119708731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번호 개체 틀 1"/>
          <p:cNvSpPr>
            <a:spLocks noGrp="1"/>
          </p:cNvSpPr>
          <p:nvPr>
            <p:ph type="sldNum" sz="quarter" idx="4"/>
          </p:nvPr>
        </p:nvSpPr>
        <p:spPr/>
        <p:txBody>
          <a:bodyPr/>
          <a:lstStyle/>
          <a:p>
            <a:fld id="{B4F3E208-3B10-45C3-AB64-9D3429F1AD1A}" type="slidenum">
              <a:rPr lang="ko-KR" altLang="en-US" smtClean="0"/>
              <a:t>5</a:t>
            </a:fld>
            <a:endParaRPr lang="ko-KR" altLang="en-US"/>
          </a:p>
        </p:txBody>
      </p:sp>
      <p:sp>
        <p:nvSpPr>
          <p:cNvPr id="3" name="제목 2"/>
          <p:cNvSpPr>
            <a:spLocks noGrp="1"/>
          </p:cNvSpPr>
          <p:nvPr>
            <p:ph type="title"/>
          </p:nvPr>
        </p:nvSpPr>
        <p:spPr/>
        <p:txBody>
          <a:bodyPr/>
          <a:lstStyle/>
          <a:p>
            <a:r>
              <a:rPr lang="ko-KR" altLang="en-US" dirty="0" smtClean="0"/>
              <a:t>파일 </a:t>
            </a:r>
            <a:endParaRPr lang="ko-KR" altLang="en-US" dirty="0"/>
          </a:p>
        </p:txBody>
      </p:sp>
      <p:sp>
        <p:nvSpPr>
          <p:cNvPr id="4" name="내용 개체 틀 3"/>
          <p:cNvSpPr>
            <a:spLocks noGrp="1"/>
          </p:cNvSpPr>
          <p:nvPr>
            <p:ph idx="1"/>
          </p:nvPr>
        </p:nvSpPr>
        <p:spPr/>
        <p:txBody>
          <a:bodyPr/>
          <a:lstStyle/>
          <a:p>
            <a:r>
              <a:rPr lang="en-US" altLang="ko-KR" dirty="0" smtClean="0"/>
              <a:t>8-1 ch9_1_auto_encoder.ipynb</a:t>
            </a:r>
            <a:endParaRPr lang="ko-KR" altLang="en-US" dirty="0"/>
          </a:p>
        </p:txBody>
      </p:sp>
    </p:spTree>
    <p:extLst>
      <p:ext uri="{BB962C8B-B14F-4D97-AF65-F5344CB8AC3E}">
        <p14:creationId xmlns:p14="http://schemas.microsoft.com/office/powerpoint/2010/main" val="299945237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번호 개체 틀 1"/>
          <p:cNvSpPr>
            <a:spLocks noGrp="1"/>
          </p:cNvSpPr>
          <p:nvPr>
            <p:ph type="sldNum" sz="quarter" idx="4"/>
          </p:nvPr>
        </p:nvSpPr>
        <p:spPr/>
        <p:txBody>
          <a:bodyPr/>
          <a:lstStyle/>
          <a:p>
            <a:fld id="{B4F3E208-3B10-45C3-AB64-9D3429F1AD1A}" type="slidenum">
              <a:rPr lang="ko-KR" altLang="en-US" smtClean="0"/>
              <a:t>6</a:t>
            </a:fld>
            <a:endParaRPr lang="ko-KR" altLang="en-US"/>
          </a:p>
        </p:txBody>
      </p:sp>
      <p:sp>
        <p:nvSpPr>
          <p:cNvPr id="3" name="제목 2"/>
          <p:cNvSpPr>
            <a:spLocks noGrp="1"/>
          </p:cNvSpPr>
          <p:nvPr>
            <p:ph type="title"/>
          </p:nvPr>
        </p:nvSpPr>
        <p:spPr/>
        <p:txBody>
          <a:bodyPr/>
          <a:lstStyle/>
          <a:p>
            <a:r>
              <a:rPr lang="en-US" altLang="ko-KR" dirty="0" smtClean="0"/>
              <a:t>MNIST </a:t>
            </a:r>
            <a:r>
              <a:rPr lang="ko-KR" altLang="en-US" dirty="0" err="1" smtClean="0"/>
              <a:t>손글씨</a:t>
            </a:r>
            <a:r>
              <a:rPr lang="ko-KR" altLang="en-US" dirty="0" smtClean="0"/>
              <a:t> </a:t>
            </a:r>
            <a:r>
              <a:rPr lang="ko-KR" altLang="en-US" dirty="0" err="1" smtClean="0"/>
              <a:t>오토인코더</a:t>
            </a:r>
            <a:r>
              <a:rPr lang="ko-KR" altLang="en-US" dirty="0" smtClean="0"/>
              <a:t> 적용 </a:t>
            </a:r>
            <a:endParaRPr lang="ko-KR" altLang="en-US" dirty="0"/>
          </a:p>
        </p:txBody>
      </p:sp>
      <p:sp>
        <p:nvSpPr>
          <p:cNvPr id="4" name="내용 개체 틀 3"/>
          <p:cNvSpPr>
            <a:spLocks noGrp="1"/>
          </p:cNvSpPr>
          <p:nvPr>
            <p:ph idx="1"/>
          </p:nvPr>
        </p:nvSpPr>
        <p:spPr/>
        <p:txBody>
          <a:bodyPr/>
          <a:lstStyle/>
          <a:p>
            <a:endParaRPr lang="ko-KR" altLang="en-US" dirty="0"/>
          </a:p>
        </p:txBody>
      </p:sp>
      <p:pic>
        <p:nvPicPr>
          <p:cNvPr id="9218" name="Picture 2" descr="Autoencod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0811" y="1766595"/>
            <a:ext cx="8064001" cy="375687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3012670" y="4919899"/>
            <a:ext cx="3172663" cy="276999"/>
          </a:xfrm>
          <a:prstGeom prst="rect">
            <a:avLst/>
          </a:prstGeom>
        </p:spPr>
        <p:txBody>
          <a:bodyPr wrap="none" rtlCol="0">
            <a:spAutoFit/>
          </a:bodyPr>
          <a:lstStyle/>
          <a:p>
            <a:r>
              <a:rPr lang="ko-KR" altLang="en-US" sz="1200" dirty="0" smtClean="0">
                <a:solidFill>
                  <a:srgbClr val="FF0000"/>
                </a:solidFill>
                <a:latin typeface="맑은 고딕" panose="020B0503020000020004" pitchFamily="50" charset="-127"/>
                <a:ea typeface="맑은 고딕" panose="020B0503020000020004" pitchFamily="50" charset="-127"/>
                <a:cs typeface="Tahoma" pitchFamily="34" charset="0"/>
              </a:rPr>
              <a:t>입력을 특징을 </a:t>
            </a:r>
            <a:r>
              <a:rPr lang="ko-KR" altLang="en-US" sz="1200" dirty="0" err="1" smtClean="0">
                <a:solidFill>
                  <a:srgbClr val="FF0000"/>
                </a:solidFill>
                <a:latin typeface="맑은 고딕" panose="020B0503020000020004" pitchFamily="50" charset="-127"/>
                <a:ea typeface="맑은 고딕" panose="020B0503020000020004" pitchFamily="50" charset="-127"/>
                <a:cs typeface="Tahoma" pitchFamily="34" charset="0"/>
              </a:rPr>
              <a:t>저차원으로</a:t>
            </a:r>
            <a:r>
              <a:rPr lang="ko-KR" altLang="en-US" sz="1200" dirty="0" smtClean="0">
                <a:solidFill>
                  <a:srgbClr val="FF0000"/>
                </a:solidFill>
                <a:latin typeface="맑은 고딕" panose="020B0503020000020004" pitchFamily="50" charset="-127"/>
                <a:ea typeface="맑은 고딕" panose="020B0503020000020004" pitchFamily="50" charset="-127"/>
                <a:cs typeface="Tahoma" pitchFamily="34" charset="0"/>
              </a:rPr>
              <a:t> 함축적으로 표현</a:t>
            </a:r>
          </a:p>
        </p:txBody>
      </p:sp>
    </p:spTree>
    <p:extLst>
      <p:ext uri="{BB962C8B-B14F-4D97-AF65-F5344CB8AC3E}">
        <p14:creationId xmlns:p14="http://schemas.microsoft.com/office/powerpoint/2010/main" val="292331672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번호 개체 틀 1"/>
          <p:cNvSpPr>
            <a:spLocks noGrp="1"/>
          </p:cNvSpPr>
          <p:nvPr>
            <p:ph type="sldNum" sz="quarter" idx="4"/>
          </p:nvPr>
        </p:nvSpPr>
        <p:spPr/>
        <p:txBody>
          <a:bodyPr/>
          <a:lstStyle/>
          <a:p>
            <a:fld id="{B4F3E208-3B10-45C3-AB64-9D3429F1AD1A}" type="slidenum">
              <a:rPr lang="ko-KR" altLang="en-US" smtClean="0"/>
              <a:t>7</a:t>
            </a:fld>
            <a:endParaRPr lang="ko-KR" altLang="en-US"/>
          </a:p>
        </p:txBody>
      </p:sp>
      <p:sp>
        <p:nvSpPr>
          <p:cNvPr id="3" name="제목 2"/>
          <p:cNvSpPr>
            <a:spLocks noGrp="1"/>
          </p:cNvSpPr>
          <p:nvPr>
            <p:ph type="title"/>
          </p:nvPr>
        </p:nvSpPr>
        <p:spPr/>
        <p:txBody>
          <a:bodyPr/>
          <a:lstStyle/>
          <a:p>
            <a:r>
              <a:rPr lang="en-US" altLang="ko-KR" dirty="0" smtClean="0"/>
              <a:t>MNIST </a:t>
            </a:r>
            <a:r>
              <a:rPr lang="ko-KR" altLang="en-US" dirty="0" err="1" smtClean="0"/>
              <a:t>손글씨</a:t>
            </a:r>
            <a:r>
              <a:rPr lang="ko-KR" altLang="en-US" dirty="0" smtClean="0"/>
              <a:t> 문제</a:t>
            </a:r>
            <a:endParaRPr lang="ko-KR" altLang="en-US" dirty="0"/>
          </a:p>
        </p:txBody>
      </p:sp>
      <p:sp>
        <p:nvSpPr>
          <p:cNvPr id="4" name="내용 개체 틀 3"/>
          <p:cNvSpPr>
            <a:spLocks noGrp="1"/>
          </p:cNvSpPr>
          <p:nvPr>
            <p:ph idx="1"/>
          </p:nvPr>
        </p:nvSpPr>
        <p:spPr/>
        <p:txBody>
          <a:bodyPr/>
          <a:lstStyle/>
          <a:p>
            <a:r>
              <a:rPr lang="en-US" altLang="ko-KR" dirty="0" smtClean="0"/>
              <a:t>Dense </a:t>
            </a:r>
            <a:r>
              <a:rPr lang="ko-KR" altLang="en-US" dirty="0" smtClean="0"/>
              <a:t>층으로</a:t>
            </a:r>
            <a:r>
              <a:rPr lang="en-US" altLang="ko-KR" dirty="0" smtClean="0"/>
              <a:t> MNIST </a:t>
            </a:r>
            <a:r>
              <a:rPr lang="ko-KR" altLang="en-US" dirty="0" err="1" smtClean="0"/>
              <a:t>손글씨</a:t>
            </a:r>
            <a:r>
              <a:rPr lang="ko-KR" altLang="en-US" dirty="0" smtClean="0"/>
              <a:t> </a:t>
            </a:r>
            <a:r>
              <a:rPr lang="ko-KR" altLang="en-US" dirty="0" err="1" smtClean="0"/>
              <a:t>오코인토더</a:t>
            </a:r>
            <a:r>
              <a:rPr lang="ko-KR" altLang="en-US" dirty="0" smtClean="0"/>
              <a:t> 구현</a:t>
            </a:r>
            <a:endParaRPr lang="ko-KR" altLang="en-US" dirty="0"/>
          </a:p>
        </p:txBody>
      </p:sp>
      <p:pic>
        <p:nvPicPr>
          <p:cNvPr id="5" name="그림 4"/>
          <p:cNvPicPr>
            <a:picLocks noChangeAspect="1"/>
          </p:cNvPicPr>
          <p:nvPr/>
        </p:nvPicPr>
        <p:blipFill>
          <a:blip r:embed="rId2"/>
          <a:stretch>
            <a:fillRect/>
          </a:stretch>
        </p:blipFill>
        <p:spPr>
          <a:xfrm>
            <a:off x="803348" y="1696824"/>
            <a:ext cx="7684136" cy="4505839"/>
          </a:xfrm>
          <a:prstGeom prst="rect">
            <a:avLst/>
          </a:prstGeom>
        </p:spPr>
      </p:pic>
    </p:spTree>
    <p:extLst>
      <p:ext uri="{BB962C8B-B14F-4D97-AF65-F5344CB8AC3E}">
        <p14:creationId xmlns:p14="http://schemas.microsoft.com/office/powerpoint/2010/main" val="339624272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번호 개체 틀 1"/>
          <p:cNvSpPr>
            <a:spLocks noGrp="1"/>
          </p:cNvSpPr>
          <p:nvPr>
            <p:ph type="sldNum" sz="quarter" idx="4"/>
          </p:nvPr>
        </p:nvSpPr>
        <p:spPr/>
        <p:txBody>
          <a:bodyPr/>
          <a:lstStyle/>
          <a:p>
            <a:fld id="{B4F3E208-3B10-45C3-AB64-9D3429F1AD1A}" type="slidenum">
              <a:rPr lang="ko-KR" altLang="en-US" smtClean="0"/>
              <a:t>8</a:t>
            </a:fld>
            <a:endParaRPr lang="ko-KR" altLang="en-US"/>
          </a:p>
        </p:txBody>
      </p:sp>
      <p:sp>
        <p:nvSpPr>
          <p:cNvPr id="3" name="제목 2"/>
          <p:cNvSpPr>
            <a:spLocks noGrp="1"/>
          </p:cNvSpPr>
          <p:nvPr>
            <p:ph type="title"/>
          </p:nvPr>
        </p:nvSpPr>
        <p:spPr/>
        <p:txBody>
          <a:bodyPr/>
          <a:lstStyle/>
          <a:p>
            <a:r>
              <a:rPr lang="ko-KR" altLang="en-US" dirty="0" smtClean="0"/>
              <a:t>첫 이미지 확인</a:t>
            </a:r>
            <a:endParaRPr lang="ko-KR" altLang="en-US" dirty="0"/>
          </a:p>
        </p:txBody>
      </p:sp>
      <p:sp>
        <p:nvSpPr>
          <p:cNvPr id="4" name="내용 개체 틀 3"/>
          <p:cNvSpPr>
            <a:spLocks noGrp="1"/>
          </p:cNvSpPr>
          <p:nvPr>
            <p:ph idx="1"/>
          </p:nvPr>
        </p:nvSpPr>
        <p:spPr/>
        <p:txBody>
          <a:bodyPr/>
          <a:lstStyle/>
          <a:p>
            <a:endParaRPr lang="ko-KR" altLang="en-US"/>
          </a:p>
        </p:txBody>
      </p:sp>
      <p:pic>
        <p:nvPicPr>
          <p:cNvPr id="5" name="그림 4"/>
          <p:cNvPicPr>
            <a:picLocks noChangeAspect="1"/>
          </p:cNvPicPr>
          <p:nvPr/>
        </p:nvPicPr>
        <p:blipFill>
          <a:blip r:embed="rId2"/>
          <a:stretch>
            <a:fillRect/>
          </a:stretch>
        </p:blipFill>
        <p:spPr>
          <a:xfrm>
            <a:off x="654341" y="1193960"/>
            <a:ext cx="8081274" cy="4664992"/>
          </a:xfrm>
          <a:prstGeom prst="rect">
            <a:avLst/>
          </a:prstGeom>
        </p:spPr>
      </p:pic>
    </p:spTree>
    <p:extLst>
      <p:ext uri="{BB962C8B-B14F-4D97-AF65-F5344CB8AC3E}">
        <p14:creationId xmlns:p14="http://schemas.microsoft.com/office/powerpoint/2010/main" val="134411992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번호 개체 틀 1"/>
          <p:cNvSpPr>
            <a:spLocks noGrp="1"/>
          </p:cNvSpPr>
          <p:nvPr>
            <p:ph type="sldNum" sz="quarter" idx="4"/>
          </p:nvPr>
        </p:nvSpPr>
        <p:spPr/>
        <p:txBody>
          <a:bodyPr/>
          <a:lstStyle/>
          <a:p>
            <a:fld id="{B4F3E208-3B10-45C3-AB64-9D3429F1AD1A}" type="slidenum">
              <a:rPr lang="ko-KR" altLang="en-US" smtClean="0"/>
              <a:t>9</a:t>
            </a:fld>
            <a:endParaRPr lang="ko-KR" altLang="en-US"/>
          </a:p>
        </p:txBody>
      </p:sp>
      <p:sp>
        <p:nvSpPr>
          <p:cNvPr id="3" name="제목 2"/>
          <p:cNvSpPr>
            <a:spLocks noGrp="1"/>
          </p:cNvSpPr>
          <p:nvPr>
            <p:ph type="title"/>
          </p:nvPr>
        </p:nvSpPr>
        <p:spPr/>
        <p:txBody>
          <a:bodyPr/>
          <a:lstStyle/>
          <a:p>
            <a:r>
              <a:rPr lang="en-US" altLang="ko-KR" dirty="0"/>
              <a:t>Dense </a:t>
            </a:r>
            <a:r>
              <a:rPr lang="ko-KR" altLang="en-US" dirty="0" err="1"/>
              <a:t>오토인코더</a:t>
            </a:r>
            <a:r>
              <a:rPr lang="ko-KR" altLang="en-US" dirty="0"/>
              <a:t> 모델 정의</a:t>
            </a:r>
          </a:p>
        </p:txBody>
      </p:sp>
      <p:sp>
        <p:nvSpPr>
          <p:cNvPr id="4" name="내용 개체 틀 3"/>
          <p:cNvSpPr>
            <a:spLocks noGrp="1"/>
          </p:cNvSpPr>
          <p:nvPr>
            <p:ph idx="1"/>
          </p:nvPr>
        </p:nvSpPr>
        <p:spPr>
          <a:xfrm>
            <a:off x="297076" y="1193960"/>
            <a:ext cx="4290164" cy="5151503"/>
          </a:xfrm>
        </p:spPr>
        <p:txBody>
          <a:bodyPr/>
          <a:lstStyle/>
          <a:p>
            <a:r>
              <a:rPr lang="en-US" altLang="ko-KR" dirty="0" smtClean="0"/>
              <a:t>Flatten </a:t>
            </a:r>
            <a:r>
              <a:rPr lang="ko-KR" altLang="en-US" dirty="0" smtClean="0"/>
              <a:t>레이어를 </a:t>
            </a:r>
            <a:r>
              <a:rPr lang="ko-KR" altLang="en-US" dirty="0"/>
              <a:t>사용하는 </a:t>
            </a:r>
            <a:r>
              <a:rPr lang="ko-KR" altLang="en-US" dirty="0" smtClean="0"/>
              <a:t>대신</a:t>
            </a:r>
            <a:endParaRPr lang="en-US" altLang="ko-KR" dirty="0" smtClean="0"/>
          </a:p>
          <a:p>
            <a:pPr lvl="1"/>
            <a:r>
              <a:rPr lang="en-US" altLang="ko-KR" dirty="0" err="1" smtClean="0"/>
              <a:t>train_X</a:t>
            </a:r>
            <a:r>
              <a:rPr lang="ko-KR" altLang="en-US" dirty="0"/>
              <a:t>와 </a:t>
            </a:r>
            <a:r>
              <a:rPr lang="en-US" altLang="ko-KR" dirty="0" err="1"/>
              <a:t>test_X</a:t>
            </a:r>
            <a:r>
              <a:rPr lang="ko-KR" altLang="en-US" dirty="0"/>
              <a:t>의 차원을 직접 </a:t>
            </a:r>
            <a:r>
              <a:rPr lang="en-US" altLang="ko-KR" dirty="0"/>
              <a:t>reshape() </a:t>
            </a:r>
            <a:r>
              <a:rPr lang="ko-KR" altLang="en-US" dirty="0"/>
              <a:t>함수로 </a:t>
            </a:r>
            <a:r>
              <a:rPr lang="ko-KR" altLang="en-US" dirty="0" smtClean="0"/>
              <a:t>변환</a:t>
            </a:r>
            <a:endParaRPr lang="en-US" altLang="ko-KR" dirty="0" smtClean="0"/>
          </a:p>
          <a:p>
            <a:pPr lvl="2"/>
            <a:r>
              <a:rPr lang="ko-KR" altLang="en-US" dirty="0" smtClean="0"/>
              <a:t>입력과 </a:t>
            </a:r>
            <a:r>
              <a:rPr lang="ko-KR" altLang="en-US" dirty="0"/>
              <a:t>출력의 형태가 </a:t>
            </a:r>
            <a:r>
              <a:rPr lang="ko-KR" altLang="en-US" dirty="0" smtClean="0"/>
              <a:t>같아야</a:t>
            </a:r>
            <a:r>
              <a:rPr lang="en-US" altLang="ko-KR" dirty="0" smtClean="0"/>
              <a:t/>
            </a:r>
            <a:br>
              <a:rPr lang="en-US" altLang="ko-KR" dirty="0" smtClean="0"/>
            </a:br>
            <a:r>
              <a:rPr lang="ko-KR" altLang="en-US" dirty="0" smtClean="0"/>
              <a:t>하기 때문</a:t>
            </a:r>
            <a:endParaRPr lang="en-US" altLang="ko-KR" dirty="0"/>
          </a:p>
          <a:p>
            <a:r>
              <a:rPr lang="en-US" altLang="ko-KR" dirty="0" smtClean="0"/>
              <a:t>dense</a:t>
            </a:r>
            <a:r>
              <a:rPr lang="ko-KR" altLang="en-US" dirty="0"/>
              <a:t>와 </a:t>
            </a:r>
            <a:r>
              <a:rPr lang="en-US" altLang="ko-KR" dirty="0"/>
              <a:t>dense_2</a:t>
            </a:r>
            <a:r>
              <a:rPr lang="ko-KR" altLang="en-US" dirty="0"/>
              <a:t>의 </a:t>
            </a:r>
            <a:r>
              <a:rPr lang="ko-KR" altLang="en-US" dirty="0" smtClean="0"/>
              <a:t>레이어</a:t>
            </a:r>
            <a:endParaRPr lang="en-US" altLang="ko-KR" dirty="0" smtClean="0"/>
          </a:p>
          <a:p>
            <a:pPr lvl="1"/>
            <a:r>
              <a:rPr lang="ko-KR" altLang="en-US" dirty="0" smtClean="0"/>
              <a:t>뉴런의 </a:t>
            </a:r>
            <a:r>
              <a:rPr lang="ko-KR" altLang="en-US" dirty="0"/>
              <a:t>수가 같아서 </a:t>
            </a:r>
            <a:r>
              <a:rPr lang="ko-KR" altLang="en-US" dirty="0" smtClean="0"/>
              <a:t>대칭을</a:t>
            </a:r>
            <a:r>
              <a:rPr lang="en-US" altLang="ko-KR" dirty="0" smtClean="0"/>
              <a:t/>
            </a:r>
            <a:br>
              <a:rPr lang="en-US" altLang="ko-KR" dirty="0" smtClean="0"/>
            </a:br>
            <a:r>
              <a:rPr lang="ko-KR" altLang="en-US" dirty="0" smtClean="0"/>
              <a:t>이루며</a:t>
            </a:r>
            <a:endParaRPr lang="en-US" altLang="ko-KR" dirty="0" smtClean="0"/>
          </a:p>
          <a:p>
            <a:pPr lvl="1"/>
            <a:r>
              <a:rPr lang="ko-KR" altLang="en-US" dirty="0" smtClean="0"/>
              <a:t>각각 </a:t>
            </a:r>
            <a:r>
              <a:rPr lang="ko-KR" altLang="en-US" dirty="0"/>
              <a:t>인코더와 </a:t>
            </a:r>
            <a:r>
              <a:rPr lang="ko-KR" altLang="en-US" dirty="0" err="1"/>
              <a:t>디코더의</a:t>
            </a:r>
            <a:r>
              <a:rPr lang="ko-KR" altLang="en-US" dirty="0"/>
              <a:t> </a:t>
            </a:r>
            <a:r>
              <a:rPr lang="ko-KR" altLang="en-US" dirty="0" smtClean="0"/>
              <a:t>역할</a:t>
            </a:r>
            <a:endParaRPr lang="en-US" altLang="ko-KR" dirty="0"/>
          </a:p>
          <a:p>
            <a:pPr lvl="1"/>
            <a:r>
              <a:rPr lang="en-US" altLang="ko-KR" dirty="0"/>
              <a:t>desne_1</a:t>
            </a:r>
            <a:r>
              <a:rPr lang="ko-KR" altLang="en-US" dirty="0"/>
              <a:t>는 </a:t>
            </a:r>
            <a:r>
              <a:rPr lang="ko-KR" altLang="en-US" dirty="0" smtClean="0"/>
              <a:t>잠재 변수로 뉴런의</a:t>
            </a:r>
            <a:r>
              <a:rPr lang="en-US" altLang="ko-KR" dirty="0" smtClean="0"/>
              <a:t/>
            </a:r>
            <a:br>
              <a:rPr lang="en-US" altLang="ko-KR" dirty="0" smtClean="0"/>
            </a:br>
            <a:r>
              <a:rPr lang="ko-KR" altLang="en-US" dirty="0" smtClean="0"/>
              <a:t>수가 </a:t>
            </a:r>
            <a:r>
              <a:rPr lang="ko-KR" altLang="en-US" dirty="0"/>
              <a:t>적은 것을 </a:t>
            </a:r>
            <a:r>
              <a:rPr lang="ko-KR" altLang="en-US" dirty="0" smtClean="0"/>
              <a:t>확인</a:t>
            </a:r>
            <a:endParaRPr lang="ko-KR" altLang="en-US" dirty="0"/>
          </a:p>
        </p:txBody>
      </p:sp>
      <p:pic>
        <p:nvPicPr>
          <p:cNvPr id="5" name="그림 4"/>
          <p:cNvPicPr>
            <a:picLocks noChangeAspect="1"/>
          </p:cNvPicPr>
          <p:nvPr/>
        </p:nvPicPr>
        <p:blipFill>
          <a:blip r:embed="rId2"/>
          <a:stretch>
            <a:fillRect/>
          </a:stretch>
        </p:blipFill>
        <p:spPr>
          <a:xfrm>
            <a:off x="4087517" y="1617660"/>
            <a:ext cx="4775994" cy="4554540"/>
          </a:xfrm>
          <a:prstGeom prst="rect">
            <a:avLst/>
          </a:prstGeom>
        </p:spPr>
      </p:pic>
    </p:spTree>
    <p:extLst>
      <p:ext uri="{BB962C8B-B14F-4D97-AF65-F5344CB8AC3E}">
        <p14:creationId xmlns:p14="http://schemas.microsoft.com/office/powerpoint/2010/main" val="3334079583"/>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PRESENTER" val="2632489c84d168ce21afdab9955b3694bd2f5c"/>
</p:tagLst>
</file>

<file path=ppt/theme/theme1.xml><?xml version="1.0" encoding="utf-8"?>
<a:theme xmlns:a="http://schemas.openxmlformats.org/drawingml/2006/main" name="Office 테마">
  <a:themeElements>
    <a:clrScheme name="사용자 지정 162">
      <a:dk1>
        <a:sysClr val="windowText" lastClr="000000"/>
      </a:dk1>
      <a:lt1>
        <a:sysClr val="window" lastClr="FFFFFF"/>
      </a:lt1>
      <a:dk2>
        <a:srgbClr val="1F497D"/>
      </a:dk2>
      <a:lt2>
        <a:srgbClr val="EEECE1"/>
      </a:lt2>
      <a:accent1>
        <a:srgbClr val="FF6633"/>
      </a:accent1>
      <a:accent2>
        <a:srgbClr val="DB4126"/>
      </a:accent2>
      <a:accent3>
        <a:srgbClr val="C5D64C"/>
      </a:accent3>
      <a:accent4>
        <a:srgbClr val="A4B543"/>
      </a:accent4>
      <a:accent5>
        <a:srgbClr val="175079"/>
      </a:accent5>
      <a:accent6>
        <a:srgbClr val="113654"/>
      </a:accent6>
      <a:hlink>
        <a:srgbClr val="A97848"/>
      </a:hlink>
      <a:folHlink>
        <a:srgbClr val="694B2D"/>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bodyPr wrap="none" rtlCol="0">
        <a:spAutoFit/>
      </a:bodyPr>
      <a:lstStyle>
        <a:defPPr>
          <a:defRPr sz="1200" dirty="0" smtClean="0">
            <a:solidFill>
              <a:srgbClr val="FF0000"/>
            </a:solidFill>
            <a:latin typeface="맑은 고딕" panose="020B0503020000020004" pitchFamily="50" charset="-127"/>
            <a:ea typeface="맑은 고딕" panose="020B0503020000020004" pitchFamily="50" charset="-127"/>
            <a:cs typeface="Tahoma" pitchFamily="34" charset="0"/>
          </a:defRPr>
        </a:defPPr>
      </a:lstStyle>
    </a:txDef>
  </a:objectDefaults>
  <a:extraClrSchemeLst/>
</a:theme>
</file>

<file path=ppt/theme/theme2.xml><?xml version="1.0" encoding="utf-8"?>
<a:theme xmlns:a="http://schemas.openxmlformats.org/drawingml/2006/main" name="디자인 사용자 지정">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32979</TotalTime>
  <Words>1382</Words>
  <Application>Microsoft Office PowerPoint</Application>
  <PresentationFormat>화면 슬라이드 쇼(4:3)</PresentationFormat>
  <Paragraphs>539</Paragraphs>
  <Slides>47</Slides>
  <Notes>0</Notes>
  <HiddenSlides>0</HiddenSlides>
  <MMClips>0</MMClips>
  <ScaleCrop>false</ScaleCrop>
  <HeadingPairs>
    <vt:vector size="6" baseType="variant">
      <vt:variant>
        <vt:lpstr>사용한 글꼴</vt:lpstr>
      </vt:variant>
      <vt:variant>
        <vt:i4>7</vt:i4>
      </vt:variant>
      <vt:variant>
        <vt:lpstr>테마</vt:lpstr>
      </vt:variant>
      <vt:variant>
        <vt:i4>2</vt:i4>
      </vt:variant>
      <vt:variant>
        <vt:lpstr>슬라이드 제목</vt:lpstr>
      </vt:variant>
      <vt:variant>
        <vt:i4>47</vt:i4>
      </vt:variant>
    </vt:vector>
  </HeadingPairs>
  <TitlesOfParts>
    <vt:vector size="56" baseType="lpstr">
      <vt:lpstr>Arial Unicode MS</vt:lpstr>
      <vt:lpstr>Roboto</vt:lpstr>
      <vt:lpstr>나눔고딕</vt:lpstr>
      <vt:lpstr>맑은 고딕</vt:lpstr>
      <vt:lpstr>Arial</vt:lpstr>
      <vt:lpstr>Courier New</vt:lpstr>
      <vt:lpstr>Tahoma</vt:lpstr>
      <vt:lpstr>Office 테마</vt:lpstr>
      <vt:lpstr>디자인 사용자 지정</vt:lpstr>
      <vt:lpstr>PowerPoint 프레젠테이션</vt:lpstr>
      <vt:lpstr>오토인코더 개요</vt:lpstr>
      <vt:lpstr>오토인코더 구성</vt:lpstr>
      <vt:lpstr>PowerPoint 프레젠테이션</vt:lpstr>
      <vt:lpstr>파일 </vt:lpstr>
      <vt:lpstr>MNIST 손글씨 오토인코더 적용 </vt:lpstr>
      <vt:lpstr>MNIST 손글씨 문제</vt:lpstr>
      <vt:lpstr>첫 이미지 확인</vt:lpstr>
      <vt:lpstr>Dense 오토인코더 모델 정의</vt:lpstr>
      <vt:lpstr>Dense 오토인코더 모델 구조 </vt:lpstr>
      <vt:lpstr>Dense 오토 인코더 모델 학습</vt:lpstr>
      <vt:lpstr>모델 시각화</vt:lpstr>
      <vt:lpstr>CNN으로 MNIST 손글씨 오코인토더</vt:lpstr>
      <vt:lpstr>Conv2DTranspose</vt:lpstr>
      <vt:lpstr>CNN으로 MNIST 손글씨 오코인토더 구현</vt:lpstr>
      <vt:lpstr>CNN으로 MNIST 손글씨 오코인토더 모델 </vt:lpstr>
      <vt:lpstr>인코더와 잠재변수 </vt:lpstr>
      <vt:lpstr>디코더 생성</vt:lpstr>
      <vt:lpstr>학습</vt:lpstr>
      <vt:lpstr>오토인코더의 이미지 재생성 및 모형 성능 평가</vt:lpstr>
      <vt:lpstr>활성화함수(=activation) ELU 수정</vt:lpstr>
      <vt:lpstr>활성화함수 ELU 수정 모델 </vt:lpstr>
      <vt:lpstr>활성화함수 ELU 수정 모델 전 소스 </vt:lpstr>
      <vt:lpstr>PowerPoint 프레젠테이션</vt:lpstr>
      <vt:lpstr>클러스터링 개요</vt:lpstr>
      <vt:lpstr>K-평균 클러스터링</vt:lpstr>
      <vt:lpstr>KC 학습과정(1)</vt:lpstr>
      <vt:lpstr>KC 학습과정(2)</vt:lpstr>
      <vt:lpstr>파일 </vt:lpstr>
      <vt:lpstr>K-meas 군집화 메모 코딩(1)</vt:lpstr>
      <vt:lpstr>K-meas 굽집화 메모 코딩(2)</vt:lpstr>
      <vt:lpstr>K-means 군집화 과정</vt:lpstr>
      <vt:lpstr>잠재 변수의 클러스터링</vt:lpstr>
      <vt:lpstr>예제 9-9(1)</vt:lpstr>
      <vt:lpstr>예제 9-9(2)</vt:lpstr>
      <vt:lpstr>64차원의 MNIST 잠재 변수를 군집화</vt:lpstr>
      <vt:lpstr>사이킷런의 K-평균 클러스터링 알고리즘 사용</vt:lpstr>
      <vt:lpstr>계산 결과</vt:lpstr>
      <vt:lpstr>클러스터링 결과 출력</vt:lpstr>
      <vt:lpstr>클러스터링 결과 출력 소스</vt:lpstr>
      <vt:lpstr>시각화 도구 t-SNE</vt:lpstr>
      <vt:lpstr>t-분포와 정규분포의 모양 차이</vt:lpstr>
      <vt:lpstr>sklearn.manifold의 TSNE</vt:lpstr>
      <vt:lpstr>출력 이미지의 클러스터링</vt:lpstr>
      <vt:lpstr>다양한 perplexity 설정</vt:lpstr>
      <vt:lpstr>t-SNE 클러스터 위에 MNIST 이미지 표시 구현</vt:lpstr>
      <vt:lpstr>t-SNE 클러스터 위에 MNIST 이미지 표시 결과</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슬라이드 1</dc:title>
  <dc:creator>www.pello.co.kr</dc:creator>
  <cp:lastModifiedBy>PC</cp:lastModifiedBy>
  <cp:revision>967</cp:revision>
  <dcterms:created xsi:type="dcterms:W3CDTF">2013-05-23T04:26:30Z</dcterms:created>
  <dcterms:modified xsi:type="dcterms:W3CDTF">2021-08-17T09:52:37Z</dcterms:modified>
</cp:coreProperties>
</file>